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94960400"/>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91244940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21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22</a:t>
            </a:r>
            <a:r>
              <a:rPr lang="ru-RU" altLang="ru-RU" sz="1100" b="1" dirty="0">
                <a:latin typeface="Times New Roman" pitchFamily="18" charset="0"/>
                <a:ea typeface="Calibri"/>
                <a:cs typeface="Times New Roman" pitchFamily="18" charset="0"/>
              </a:rPr>
              <a:t> </a:t>
            </a:r>
            <a:r>
              <a:rPr lang="ru-RU" altLang="ru-RU" sz="1100" b="1" dirty="0" err="1">
                <a:latin typeface="Times New Roman" pitchFamily="18" charset="0"/>
                <a:ea typeface="Calibri"/>
                <a:cs typeface="Times New Roman" pitchFamily="18" charset="0"/>
              </a:rPr>
              <a:t>тамызға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21 </a:t>
            </a:r>
            <a:r>
              <a:rPr lang="ru-RU" altLang="ru-RU" sz="1100" b="1" dirty="0" err="1">
                <a:latin typeface="Times New Roman" pitchFamily="18" charset="0"/>
                <a:ea typeface="Calibri"/>
                <a:cs typeface="Times New Roman" pitchFamily="18" charset="0"/>
              </a:rPr>
              <a:t>тамыз</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22 </a:t>
            </a:r>
            <a:r>
              <a:rPr lang="ru-RU" altLang="ru-RU" sz="1100" b="1" dirty="0" err="1">
                <a:latin typeface="Times New Roman" pitchFamily="18" charset="0"/>
                <a:ea typeface="Calibri"/>
                <a:cs typeface="Times New Roman" pitchFamily="18" charset="0"/>
              </a:rPr>
              <a:t>тамыз</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уақыттарда жаңбыр, </a:t>
            </a:r>
            <a:r>
              <a:rPr lang="kk-KZ" sz="1100" dirty="0">
                <a:solidFill>
                  <a:prstClr val="black"/>
                </a:solidFill>
                <a:latin typeface="Times New Roman" pitchFamily="18" charset="0"/>
                <a:cs typeface="Times New Roman" pitchFamily="18" charset="0"/>
              </a:rPr>
              <a:t>найзағай, күндіз бұршақ, дауыл</a:t>
            </a:r>
            <a:r>
              <a:rPr lang="kk-KZ" sz="1100" kern="0" dirty="0">
                <a:solidFill>
                  <a:prstClr val="black"/>
                </a:solidFill>
                <a:latin typeface="Times New Roman" pitchFamily="18" charset="0"/>
                <a:ea typeface="Calibri"/>
                <a:cs typeface="Times New Roman" pitchFamily="18" charset="0"/>
                <a:sym typeface="Calibri"/>
              </a:rPr>
              <a:t>. Сол</a:t>
            </a:r>
            <a:r>
              <a:rPr lang="ru-RU" altLang="ru-RU" sz="1100" dirty="0" err="1">
                <a:latin typeface="Times New Roman" panose="02020603050405020304" pitchFamily="18" charset="0"/>
                <a:ea typeface="Calibri"/>
                <a:cs typeface="Times New Roman" panose="02020603050405020304" pitchFamily="18" charset="0"/>
              </a:rPr>
              <a:t>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a:t>
            </a:r>
            <a:r>
              <a:rPr lang="ru-RU" altLang="ru-RU" sz="1100" dirty="0" err="1">
                <a:latin typeface="Times New Roman" panose="02020603050405020304" pitchFamily="18" charset="0"/>
                <a:ea typeface="Calibri"/>
                <a:cs typeface="Times New Roman" panose="02020603050405020304" pitchFamily="18" charset="0"/>
              </a:rPr>
              <a:t>кей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уақыттарда</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екпіні</a:t>
            </a:r>
            <a:r>
              <a:rPr lang="ru-RU" altLang="ru-RU" sz="1100" dirty="0">
                <a:latin typeface="Times New Roman" panose="02020603050405020304" pitchFamily="18" charset="0"/>
                <a:ea typeface="Calibri"/>
                <a:cs typeface="Times New Roman" panose="02020603050405020304" pitchFamily="18" charset="0"/>
              </a:rPr>
              <a:t> 15-20 </a:t>
            </a:r>
            <a:r>
              <a:rPr lang="ru-RU" sz="1100" kern="0" dirty="0">
                <a:solidFill>
                  <a:prstClr val="black"/>
                </a:solidFill>
                <a:latin typeface="Times New Roman"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түнде 10-12, күндіз 20-22 градус жылы.</a:t>
            </a:r>
          </a:p>
          <a:p>
            <a:pPr indent="182563" algn="just" hangingPunct="1">
              <a:defRPr/>
            </a:pPr>
            <a:endParaRPr lang="kk-KZ" sz="110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dirty="0">
                <a:latin typeface="Times New Roman" pitchFamily="18" charset="0"/>
                <a:ea typeface="Calibri"/>
                <a:cs typeface="Times New Roman" pitchFamily="18" charset="0"/>
              </a:rPr>
              <a:t>23</a:t>
            </a:r>
            <a:r>
              <a:rPr lang="ru-RU" altLang="ru-RU" sz="1100" b="1" kern="0" dirty="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itchFamily="18" charset="0"/>
                <a:ea typeface="Calibri"/>
                <a:cs typeface="Times New Roman" pitchFamily="18" charset="0"/>
              </a:rPr>
              <a:t>22 тамыз</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rPr>
              <a:t>23</a:t>
            </a:r>
            <a:r>
              <a:rPr lang="kk-KZ" sz="1100" b="1" kern="0" dirty="0">
                <a:solidFill>
                  <a:srgbClr val="000000"/>
                </a:solidFill>
                <a:latin typeface="Times New Roman" pitchFamily="18" charset="0"/>
                <a:ea typeface="Calibri"/>
                <a:cs typeface="Times New Roman" pitchFamily="18" charset="0"/>
                <a:sym typeface="Calibri"/>
              </a:rPr>
              <a:t> тамыз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уақыттарда </a:t>
            </a:r>
            <a:r>
              <a:rPr lang="kk-KZ" sz="1100" dirty="0">
                <a:solidFill>
                  <a:prstClr val="black"/>
                </a:solidFill>
                <a:latin typeface="Times New Roman" pitchFamily="18" charset="0"/>
                <a:ea typeface="Calibri"/>
                <a:cs typeface="Times New Roman" pitchFamily="18" charset="0"/>
              </a:rPr>
              <a:t>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м/с</a:t>
            </a:r>
            <a:r>
              <a:rPr lang="ru-RU" sz="1100" kern="0" dirty="0">
                <a:solidFill>
                  <a:prstClr val="black"/>
                </a:solidFill>
                <a:latin typeface="Times New Roman" pitchFamily="18" charset="0"/>
                <a:ea typeface="Calibri"/>
                <a:cs typeface="Times New Roman" pitchFamily="18" charset="0"/>
                <a:sym typeface="Calibri"/>
              </a:rPr>
              <a:t>. А</a:t>
            </a:r>
            <a:r>
              <a:rPr lang="kk-KZ" sz="1100" kern="0" dirty="0">
                <a:solidFill>
                  <a:prstClr val="black"/>
                </a:solidFill>
                <a:latin typeface="Times New Roman" pitchFamily="18" charset="0"/>
                <a:ea typeface="Calibri"/>
                <a:cs typeface="Times New Roman" pitchFamily="18" charset="0"/>
                <a:sym typeface="Calibri"/>
              </a:rPr>
              <a:t>уа </a:t>
            </a:r>
            <a:r>
              <a:rPr lang="kk-KZ" sz="1100" kern="0">
                <a:solidFill>
                  <a:prstClr val="black"/>
                </a:solidFill>
                <a:latin typeface="Times New Roman" pitchFamily="18" charset="0"/>
                <a:ea typeface="Calibri"/>
                <a:cs typeface="Times New Roman" pitchFamily="18" charset="0"/>
                <a:sym typeface="Calibri"/>
              </a:rPr>
              <a:t>температурасы 12-14 </a:t>
            </a:r>
            <a:r>
              <a:rPr lang="kk-KZ" sz="110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234577392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12</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a:t>
                      </a:r>
                      <a:r>
                        <a:rPr lang="en-US"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1797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21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308890"/>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00" dirty="0">
                <a:solidFill>
                  <a:schemeClr val="tx1"/>
                </a:solidFill>
                <a:latin typeface="Times New Roman" panose="02020603050405020304" pitchFamily="18" charset="0"/>
                <a:cs typeface="Times New Roman" panose="02020603050405020304" pitchFamily="18" charset="0"/>
              </a:rPr>
              <a:t>Жалпы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деңгейінің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болуы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EDDBF0D5-1057-4FA3-B24D-556CB5E471B5}"/>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693</TotalTime>
  <Words>677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102</cp:revision>
  <dcterms:modified xsi:type="dcterms:W3CDTF">2025-08-21T07:39:46Z</dcterms:modified>
</cp:coreProperties>
</file>