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995754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72216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20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Солтүстік-батыстан соғатын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20</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жел соғады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19-21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30775</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4023</cp:revision>
  <cp:lastPrinted>2021-07-01T07:38:07Z</cp:lastPrinted>
  <dcterms:created xsi:type="dcterms:W3CDTF">2018-03-27T06:03:00Z</dcterms:created>
  <dcterms:modified xsi:type="dcterms:W3CDTF">2025-08-19T06:28:39Z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