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51037505"/>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231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885131"/>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20</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тамызға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sz="1150" b="1" dirty="0" smtClean="0">
                <a:latin typeface="Times New Roman" panose="02020603050405020304" pitchFamily="18" charset="0"/>
                <a:cs typeface="Times New Roman" panose="02020603050405020304" pitchFamily="18" charset="0"/>
              </a:rPr>
              <a:t>19 </a:t>
            </a:r>
            <a:r>
              <a:rPr lang="kk-KZ" sz="1150" b="1" dirty="0">
                <a:latin typeface="Times New Roman" panose="02020603050405020304" pitchFamily="18" charset="0"/>
                <a:cs typeface="Times New Roman" panose="02020603050405020304" pitchFamily="18" charset="0"/>
              </a:rPr>
              <a:t>тамыз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20</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тамыз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a:latin typeface="Times New Roman" panose="02020603050405020304" pitchFamily="18" charset="0"/>
                <a:cs typeface="Times New Roman" panose="02020603050405020304" pitchFamily="18" charset="0"/>
              </a:rPr>
              <a:t>Көшпелі бұлтты, </a:t>
            </a:r>
            <a:r>
              <a:rPr lang="kk-KZ" sz="1200" kern="1400" dirty="0">
                <a:solidFill>
                  <a:srgbClr val="000000"/>
                </a:solidFill>
                <a:latin typeface="Times New Roman" panose="02020603050405020304" pitchFamily="18" charset="0"/>
                <a:ea typeface="Times New Roman" panose="02020603050405020304" pitchFamily="18" charset="0"/>
              </a:rPr>
              <a:t>түнде кей уақыттарда жаңбыр жауады. Батыстан, солтүстік-батыстан жел соғады, күші 7-12, күндіз екпіні 15-20 м/с. Ауа температурасы түнде 12-14, күндіз 23-25 градус жылы болады. </a:t>
            </a:r>
            <a:endParaRPr lang="kk-KZ" sz="1200" kern="1400" dirty="0" smtClean="0">
              <a:solidFill>
                <a:srgbClr val="000000"/>
              </a:solidFill>
              <a:latin typeface="Times New Roman" panose="02020603050405020304" pitchFamily="18" charset="0"/>
              <a:ea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21 </a:t>
            </a:r>
            <a:r>
              <a:rPr lang="kk-KZ" sz="1150" b="1" dirty="0" smtClean="0">
                <a:latin typeface="Times New Roman" panose="02020603050405020304" pitchFamily="18" charset="0"/>
                <a:cs typeface="Times New Roman" panose="02020603050405020304" pitchFamily="18" charset="0"/>
              </a:rPr>
              <a:t>тамызға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20</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тамыз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21</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тамыз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a:latin typeface="Times New Roman" panose="02020603050405020304" pitchFamily="18" charset="0"/>
                <a:cs typeface="Times New Roman" panose="02020603050405020304" pitchFamily="18" charset="0"/>
              </a:rPr>
              <a:t>Көшпелі бұлтты, жауын-шашынсыз. </a:t>
            </a:r>
            <a:r>
              <a:rPr lang="kk-KZ" sz="1150" smtClean="0">
                <a:latin typeface="Times New Roman" panose="02020603050405020304" pitchFamily="18" charset="0"/>
                <a:cs typeface="Times New Roman" panose="02020603050405020304" pitchFamily="18" charset="0"/>
              </a:rPr>
              <a:t>Оң</a:t>
            </a:r>
            <a:r>
              <a:rPr lang="kk-KZ" sz="1150" smtClean="0">
                <a:latin typeface="Times New Roman" panose="02020603050405020304" pitchFamily="18" charset="0"/>
                <a:cs typeface="Times New Roman" panose="02020603050405020304" pitchFamily="18" charset="0"/>
              </a:rPr>
              <a:t>түстік-батыстан </a:t>
            </a:r>
            <a:r>
              <a:rPr lang="kk-KZ" sz="1150" kern="1400" dirty="0" smtClean="0">
                <a:solidFill>
                  <a:srgbClr val="000000"/>
                </a:solidFill>
                <a:latin typeface="Times New Roman" panose="02020603050405020304" pitchFamily="18" charset="0"/>
              </a:rPr>
              <a:t>жел соғады, </a:t>
            </a:r>
            <a:r>
              <a:rPr lang="kk-KZ" sz="1150">
                <a:latin typeface="Times New Roman" panose="02020603050405020304" pitchFamily="18" charset="0"/>
                <a:cs typeface="Times New Roman" panose="02020603050405020304" pitchFamily="18" charset="0"/>
              </a:rPr>
              <a:t>күші </a:t>
            </a:r>
            <a:r>
              <a:rPr lang="kk-KZ" sz="1150" smtClean="0">
                <a:latin typeface="Times New Roman" panose="02020603050405020304" pitchFamily="18" charset="0"/>
                <a:cs typeface="Times New Roman" panose="02020603050405020304" pitchFamily="18" charset="0"/>
              </a:rPr>
              <a:t>3-8 </a:t>
            </a:r>
            <a:r>
              <a:rPr lang="kk-KZ" sz="1150" dirty="0" smtClean="0">
                <a:latin typeface="Times New Roman" panose="02020603050405020304" pitchFamily="18" charset="0"/>
                <a:cs typeface="Times New Roman" panose="02020603050405020304" pitchFamily="18" charset="0"/>
              </a:rPr>
              <a:t>м/с</a:t>
            </a:r>
            <a:r>
              <a:rPr lang="kk-KZ" sz="1150" dirty="0">
                <a:latin typeface="Times New Roman" panose="02020603050405020304" pitchFamily="18" charset="0"/>
                <a:cs typeface="Times New Roman" panose="02020603050405020304" pitchFamily="18" charset="0"/>
              </a:rPr>
              <a:t>. Ауа </a:t>
            </a:r>
            <a:r>
              <a:rPr lang="kk-KZ" sz="1150" dirty="0" smtClean="0">
                <a:latin typeface="Times New Roman" panose="02020603050405020304" pitchFamily="18" charset="0"/>
                <a:cs typeface="Times New Roman" panose="02020603050405020304" pitchFamily="18" charset="0"/>
              </a:rPr>
              <a:t>температурасы </a:t>
            </a:r>
            <a:r>
              <a:rPr lang="kk-KZ" sz="1150" dirty="0" smtClean="0">
                <a:latin typeface="Times New Roman" panose="02020603050405020304" pitchFamily="18" charset="0"/>
                <a:cs typeface="Times New Roman" panose="02020603050405020304" pitchFamily="18" charset="0"/>
              </a:rPr>
              <a:t>9-11 </a:t>
            </a:r>
            <a:r>
              <a:rPr lang="kk-KZ" sz="1150" dirty="0" smtClean="0">
                <a:latin typeface="Times New Roman" panose="02020603050405020304" pitchFamily="18" charset="0"/>
                <a:cs typeface="Times New Roman" panose="02020603050405020304" pitchFamily="18" charset="0"/>
              </a:rPr>
              <a:t>градус </a:t>
            </a:r>
            <a:r>
              <a:rPr lang="kk-KZ" sz="115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59541380"/>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2634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0,527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219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1,096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90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0,226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0,238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тамыздағы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97719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20</a:t>
            </a:r>
            <a:r>
              <a:rPr lang="kk-KZ"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тамызда, </a:t>
            </a:r>
            <a:r>
              <a:rPr lang="kk-KZ" sz="1150" dirty="0" smtClean="0">
                <a:solidFill>
                  <a:schemeClr val="tx1"/>
                </a:solidFill>
                <a:latin typeface="Times New Roman" panose="02020603050405020304" pitchFamily="18" charset="0"/>
                <a:cs typeface="Times New Roman" panose="02020603050405020304" pitchFamily="18" charset="0"/>
              </a:rPr>
              <a:t>21 </a:t>
            </a:r>
            <a:r>
              <a:rPr lang="kk-KZ" sz="1150" dirty="0" smtClean="0">
                <a:solidFill>
                  <a:schemeClr val="tx1"/>
                </a:solidFill>
                <a:latin typeface="Times New Roman" panose="02020603050405020304" pitchFamily="18" charset="0"/>
                <a:cs typeface="Times New Roman" panose="02020603050405020304" pitchFamily="18" charset="0"/>
              </a:rPr>
              <a:t>тамызда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011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33599</TotalTime>
  <Words>526</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5934</cp:revision>
  <cp:lastPrinted>2021-07-01T07:38:07Z</cp:lastPrinted>
  <dcterms:created xsi:type="dcterms:W3CDTF">2018-03-27T06:03:00Z</dcterms:created>
  <dcterms:modified xsi:type="dcterms:W3CDTF">2025-08-19T09:09:45Z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