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9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092301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09983107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20 </a:t>
            </a:r>
            <a:r>
              <a:rPr lang="kk-KZ" altLang="ru-RU" sz="1150" b="1" dirty="0" smtClean="0">
                <a:latin typeface="Times New Roman" pitchFamily="18" charset="0"/>
                <a:cs typeface="Times New Roman" pitchFamily="18" charset="0"/>
              </a:rPr>
              <a:t>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19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бұлтты</a:t>
            </a:r>
            <a:r>
              <a:rPr lang="kk-KZ" sz="1200" kern="1400" dirty="0">
                <a:latin typeface="Times New Roman"/>
                <a:ea typeface="Times New Roman"/>
              </a:rPr>
              <a:t>, </a:t>
            </a:r>
            <a:r>
              <a:rPr lang="kk-KZ" sz="1200" kern="1400" dirty="0">
                <a:latin typeface="Times New Roman"/>
                <a:ea typeface="Times New Roman"/>
              </a:rPr>
              <a:t>түнде аздаған жаңбыр, найзағай. Солтүстік-батыстан жел соғады, күші 7-12 м/с. Ауа температурасы түнде 16-18, күндіз 28-30 жылы</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21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бұлтты</a:t>
            </a:r>
            <a:r>
              <a:rPr lang="kk-KZ" sz="1200" kern="1400" dirty="0" smtClean="0">
                <a:solidFill>
                  <a:prstClr val="black"/>
                </a:solidFill>
                <a:latin typeface="Times New Roman"/>
                <a:ea typeface="Times New Roman"/>
              </a:rPr>
              <a:t>, </a:t>
            </a:r>
            <a:r>
              <a:rPr lang="kk-KZ" sz="1200" kern="1400" dirty="0" smtClean="0">
                <a:latin typeface="Times New Roman"/>
                <a:ea typeface="Times New Roman"/>
              </a:rPr>
              <a:t>жауын-шашынсыз. </a:t>
            </a:r>
            <a:r>
              <a:rPr lang="kk-KZ" sz="1200" kern="1400" dirty="0" smtClean="0">
                <a:latin typeface="Times New Roman"/>
                <a:ea typeface="Times New Roman"/>
              </a:rPr>
              <a:t>Оңтүстік-шығыстан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3-8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16-18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29357</TotalTime>
  <Words>574</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4840</cp:revision>
  <cp:lastPrinted>2023-02-06T06:57:51Z</cp:lastPrinted>
  <dcterms:created xsi:type="dcterms:W3CDTF">2018-03-27T06:03:00Z</dcterms:created>
  <dcterms:modified xsi:type="dcterms:W3CDTF">2025-08-19T07:26:30Z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