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77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1387685"/>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Оңтүстік-батыстан соғатын жел оңтүстік-шығысқа ауысады, күші 3-8 м/с. Ауа температурасы түнде 11-13, күндіз 24-26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м/с. </a:t>
            </a:r>
            <a:r>
              <a:rPr lang="kk-KZ" altLang="ru-RU" sz="1200">
                <a:latin typeface="Times New Roman" panose="02020603050405020304" pitchFamily="18" charset="0"/>
                <a:cs typeface="Times New Roman" panose="02020603050405020304" pitchFamily="18" charset="0"/>
              </a:rPr>
              <a:t>Ауа температурасы 15-17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782163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Буланбаева</a:t>
            </a:r>
            <a:r>
              <a:rPr lang="ru-RU" altLang="ru-RU" sz="1200" b="1" i="1" dirty="0">
                <a:solidFill>
                  <a:srgbClr val="000000"/>
                </a:solidFill>
                <a:latin typeface="Times New Roman" panose="02020603050405020304" pitchFamily="18" charset="0"/>
                <a:cs typeface="Times New Roman" panose="02020603050405020304" pitchFamily="18" charset="0"/>
              </a:rPr>
              <a:t> Д</a:t>
            </a:r>
            <a:r>
              <a:rPr lang="kk-KZ" altLang="ru-RU" sz="1200" b="1" i="1">
                <a:solidFill>
                  <a:srgbClr val="000000"/>
                </a:solidFill>
                <a:latin typeface="Times New Roman" panose="02020603050405020304" pitchFamily="18" charset="0"/>
                <a:cs typeface="Times New Roman" panose="02020603050405020304" pitchFamily="18" charset="0"/>
              </a:rPr>
              <a:t>.М./ 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24843</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4867</cp:revision>
  <cp:lastPrinted>2021-07-01T03:56:27Z</cp:lastPrinted>
  <dcterms:created xsi:type="dcterms:W3CDTF">2018-03-27T06:03:00Z</dcterms:created>
  <dcterms:modified xsi:type="dcterms:W3CDTF">2025-08-19T07:58:22Z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