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928120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19389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19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бұлтты,жауын-шашынсыз. 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25-27°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a:t>
            </a:r>
            <a:r>
              <a:rPr lang="" sz="1200" dirty="0" smtClean="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a:t>
            </a:r>
            <a:r>
              <a:rPr lang="" sz="1200" dirty="0" smtClean="0">
                <a:solidFill>
                  <a:prstClr val="black"/>
                </a:solidFill>
                <a:latin typeface="Times New Roman" pitchFamily="18" charset="0"/>
                <a:cs typeface="Times New Roman" pitchFamily="18" charset="0"/>
              </a:rPr>
              <a:t>ш</a:t>
            </a:r>
            <a:r>
              <a:rPr lang="kk-KZ" sz="1200" dirty="0" smtClean="0">
                <a:solidFill>
                  <a:prstClr val="black"/>
                </a:solidFill>
                <a:latin typeface="Times New Roman" pitchFamily="18" charset="0"/>
                <a:cs typeface="Times New Roman" pitchFamily="18" charset="0"/>
              </a:rPr>
              <a:t>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1-6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52787" y="233193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20 </a:t>
            </a:r>
            <a:r>
              <a:rPr lang="kk-KZ" sz="1200" dirty="0">
                <a:solidFill>
                  <a:prstClr val="black"/>
                </a:solidFill>
                <a:latin typeface="Times New Roman" panose="02020603050405020304" pitchFamily="18" charset="0"/>
                <a:cs typeface="Times New Roman" panose="02020603050405020304" pitchFamily="18" charset="0"/>
              </a:rPr>
              <a:t>тамызда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0" y="320989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72528729"/>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0,258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0,480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21483</TotalTime>
  <Words>637</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3757</cp:revision>
  <cp:lastPrinted>2021-07-01T03:56:27Z</cp:lastPrinted>
  <dcterms:created xsi:type="dcterms:W3CDTF">2018-03-27T06:03:00Z</dcterms:created>
  <dcterms:modified xsi:type="dcterms:W3CDTF">2025-08-19T06:09:39Z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