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0" d="100"/>
          <a:sy n="90" d="100"/>
        </p:scale>
        <p:origin x="-1618" y="5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608788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19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610237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1240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20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19 тамыз с. 20-ден 20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жауын-шышынсыз. Оңтүстік-шығыстан жел соғады, күші 7-12 м/с. Ауа температурасы түнде 12-14, күндіз 25-27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21</a:t>
            </a:r>
            <a:r>
              <a:rPr lang="ru-RU" altLang="ru-RU" sz="1100" b="1"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21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7-12 м/с. Ауа температурасы 15-17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20</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21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Анохина И. / Леженина П.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44446</TotalTime>
  <Words>607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6696</cp:revision>
  <cp:lastPrinted>2025-07-15T07:11:11Z</cp:lastPrinted>
  <dcterms:created xsi:type="dcterms:W3CDTF">2018-03-27T06:03:00Z</dcterms:created>
  <dcterms:modified xsi:type="dcterms:W3CDTF">2025-08-19T05:57:27Z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