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138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594960400"/>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xmlns=""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7328015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xmlns=""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19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bl>
          </a:graphicData>
        </a:graphic>
      </p:graphicFrame>
      <p:sp>
        <p:nvSpPr>
          <p:cNvPr id="26" name="Астана қаласы  бойынша ауа-райы болжамы…"/>
          <p:cNvSpPr txBox="1"/>
          <p:nvPr/>
        </p:nvSpPr>
        <p:spPr>
          <a:xfrm>
            <a:off x="4982845" y="115888"/>
            <a:ext cx="4710749" cy="25237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20</a:t>
            </a:r>
            <a:r>
              <a:rPr lang="ru-RU" altLang="ru-RU" sz="1200" b="1" dirty="0">
                <a:latin typeface="Times New Roman" pitchFamily="18" charset="0"/>
                <a:ea typeface="Calibri"/>
                <a:cs typeface="Times New Roman" pitchFamily="18" charset="0"/>
              </a:rPr>
              <a:t> </a:t>
            </a:r>
            <a:r>
              <a:rPr lang="ru-RU" altLang="ru-RU" sz="1200" b="1" dirty="0" err="1">
                <a:latin typeface="Times New Roman" pitchFamily="18" charset="0"/>
                <a:ea typeface="Calibri"/>
                <a:cs typeface="Times New Roman" pitchFamily="18" charset="0"/>
              </a:rPr>
              <a:t>тамызға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19 </a:t>
            </a:r>
            <a:r>
              <a:rPr lang="ru-RU" altLang="ru-RU" sz="1200" b="1" dirty="0" err="1">
                <a:latin typeface="Times New Roman" pitchFamily="18" charset="0"/>
                <a:ea typeface="Calibri"/>
                <a:cs typeface="Times New Roman" pitchFamily="18" charset="0"/>
              </a:rPr>
              <a:t>тамыз</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a:t>
            </a:r>
            <a:r>
              <a:rPr lang="ru-RU" altLang="ru-RU" sz="1200" b="1" dirty="0">
                <a:latin typeface="Times New Roman" pitchFamily="18" charset="0"/>
                <a:ea typeface="Calibri"/>
                <a:cs typeface="Times New Roman" pitchFamily="18" charset="0"/>
              </a:rPr>
              <a:t>20 </a:t>
            </a:r>
            <a:r>
              <a:rPr lang="ru-RU" altLang="ru-RU" sz="1200" b="1" dirty="0" err="1">
                <a:latin typeface="Times New Roman" pitchFamily="18" charset="0"/>
                <a:ea typeface="Calibri"/>
                <a:cs typeface="Times New Roman" pitchFamily="18" charset="0"/>
              </a:rPr>
              <a:t>тамыз</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9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kern="0" dirty="0" smtClean="0">
                <a:solidFill>
                  <a:prstClr val="black"/>
                </a:solidFill>
                <a:latin typeface="Times New Roman" pitchFamily="18" charset="0"/>
                <a:ea typeface="Calibri"/>
                <a:cs typeface="Times New Roman" pitchFamily="18" charset="0"/>
                <a:sym typeface="Calibri"/>
              </a:rPr>
              <a:t>күндіз жаңбыр</a:t>
            </a:r>
            <a:r>
              <a:rPr lang="kk-KZ" sz="1200" kern="0" dirty="0">
                <a:solidFill>
                  <a:prstClr val="black"/>
                </a:solidFill>
                <a:latin typeface="Times New Roman" pitchFamily="18" charset="0"/>
                <a:ea typeface="Calibri"/>
                <a:cs typeface="Times New Roman" pitchFamily="18" charset="0"/>
                <a:sym typeface="Calibri"/>
              </a:rPr>
              <a:t>, </a:t>
            </a:r>
            <a:r>
              <a:rPr lang="kk-KZ" sz="1200" dirty="0">
                <a:solidFill>
                  <a:prstClr val="black"/>
                </a:solidFill>
                <a:latin typeface="Times New Roman" pitchFamily="18" charset="0"/>
                <a:cs typeface="Times New Roman" pitchFamily="18" charset="0"/>
              </a:rPr>
              <a:t>найзағай</a:t>
            </a:r>
            <a:r>
              <a:rPr lang="kk-KZ" sz="1200" kern="0" dirty="0">
                <a:solidFill>
                  <a:prstClr val="black"/>
                </a:solidFill>
                <a:latin typeface="Times New Roman" pitchFamily="18" charset="0"/>
                <a:ea typeface="Calibri"/>
                <a:cs typeface="Times New Roman" pitchFamily="18" charset="0"/>
                <a:sym typeface="Calibri"/>
              </a:rPr>
              <a:t>. Оң</a:t>
            </a:r>
            <a:r>
              <a:rPr lang="ru-RU" altLang="ru-RU" sz="1200" dirty="0" err="1" smtClean="0">
                <a:latin typeface="Times New Roman" panose="02020603050405020304" pitchFamily="18" charset="0"/>
                <a:ea typeface="Calibri"/>
                <a:cs typeface="Times New Roman" panose="02020603050405020304" pitchFamily="18" charset="0"/>
              </a:rPr>
              <a:t>түстік-шығыстан</a:t>
            </a:r>
            <a:r>
              <a:rPr lang="ru-RU" altLang="ru-RU" sz="1200" dirty="0" smtClean="0">
                <a:latin typeface="Times New Roman" panose="02020603050405020304" pitchFamily="18" charset="0"/>
                <a:ea typeface="Calibri"/>
                <a:cs typeface="Times New Roman" panose="02020603050405020304" pitchFamily="18" charset="0"/>
              </a:rPr>
              <a:t>, </a:t>
            </a:r>
            <a:r>
              <a:rPr lang="ru-RU" altLang="ru-RU" sz="1200" dirty="0" err="1" smtClean="0">
                <a:latin typeface="Times New Roman" panose="02020603050405020304" pitchFamily="18" charset="0"/>
                <a:ea typeface="Calibri"/>
                <a:cs typeface="Times New Roman" panose="02020603050405020304" pitchFamily="18" charset="0"/>
              </a:rPr>
              <a:t>оңтүстіктен</a:t>
            </a:r>
            <a:r>
              <a:rPr lang="ru-RU" altLang="ru-RU" sz="1200" dirty="0" smtClean="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smtClean="0">
                <a:latin typeface="Times New Roman" panose="02020603050405020304" pitchFamily="18" charset="0"/>
                <a:ea typeface="Calibri"/>
                <a:cs typeface="Times New Roman" panose="02020603050405020304" pitchFamily="18" charset="0"/>
              </a:rPr>
              <a:t>, </a:t>
            </a:r>
            <a:r>
              <a:rPr lang="ru-RU" altLang="ru-RU" sz="1200" dirty="0" err="1" smtClean="0">
                <a:latin typeface="Times New Roman" panose="02020603050405020304" pitchFamily="18" charset="0"/>
                <a:ea typeface="Calibri"/>
                <a:cs typeface="Times New Roman" panose="02020603050405020304" pitchFamily="18" charset="0"/>
              </a:rPr>
              <a:t>түнде</a:t>
            </a:r>
            <a:r>
              <a:rPr lang="ru-RU" altLang="ru-RU" sz="1200" dirty="0" smtClean="0">
                <a:latin typeface="Times New Roman" panose="02020603050405020304" pitchFamily="18" charset="0"/>
                <a:ea typeface="Calibri"/>
                <a:cs typeface="Times New Roman" panose="02020603050405020304" pitchFamily="18" charset="0"/>
              </a:rPr>
              <a:t>  </a:t>
            </a:r>
            <a:r>
              <a:rPr lang="ru-RU" altLang="ru-RU" sz="1200" dirty="0" err="1" smtClean="0">
                <a:latin typeface="Times New Roman" panose="02020603050405020304" pitchFamily="18" charset="0"/>
                <a:ea typeface="Calibri"/>
                <a:cs typeface="Times New Roman" panose="02020603050405020304" pitchFamily="18" charset="0"/>
              </a:rPr>
              <a:t>күші</a:t>
            </a:r>
            <a:r>
              <a:rPr lang="ru-RU" altLang="ru-RU" sz="1200" dirty="0" smtClean="0">
                <a:latin typeface="Times New Roman" panose="02020603050405020304" pitchFamily="18" charset="0"/>
                <a:ea typeface="Calibri"/>
                <a:cs typeface="Times New Roman" panose="02020603050405020304" pitchFamily="18" charset="0"/>
              </a:rPr>
              <a:t> 2-7, </a:t>
            </a:r>
            <a:r>
              <a:rPr lang="ru-RU" altLang="ru-RU" sz="1200" dirty="0" err="1" smtClean="0">
                <a:latin typeface="Times New Roman" panose="02020603050405020304" pitchFamily="18" charset="0"/>
                <a:ea typeface="Calibri"/>
                <a:cs typeface="Times New Roman" panose="02020603050405020304" pitchFamily="18" charset="0"/>
              </a:rPr>
              <a:t>күндіз</a:t>
            </a:r>
            <a:r>
              <a:rPr lang="ru-RU" altLang="ru-RU" sz="1200" dirty="0" smtClean="0">
                <a:latin typeface="Times New Roman" panose="02020603050405020304" pitchFamily="18" charset="0"/>
                <a:ea typeface="Calibri"/>
                <a:cs typeface="Times New Roman" panose="02020603050405020304" pitchFamily="18" charset="0"/>
              </a:rPr>
              <a:t> 9-14, </a:t>
            </a:r>
            <a:r>
              <a:rPr lang="ru-RU" altLang="ru-RU" sz="1200" dirty="0" err="1" smtClean="0">
                <a:latin typeface="Times New Roman" panose="02020603050405020304" pitchFamily="18" charset="0"/>
                <a:ea typeface="Calibri"/>
                <a:cs typeface="Times New Roman" panose="02020603050405020304" pitchFamily="18" charset="0"/>
              </a:rPr>
              <a:t>екпіні</a:t>
            </a:r>
            <a:r>
              <a:rPr lang="ru-RU" altLang="ru-RU" sz="1200" dirty="0" smtClean="0">
                <a:latin typeface="Times New Roman" panose="02020603050405020304" pitchFamily="18" charset="0"/>
                <a:ea typeface="Calibri"/>
                <a:cs typeface="Times New Roman" panose="02020603050405020304" pitchFamily="18" charset="0"/>
              </a:rPr>
              <a:t> 15-20 </a:t>
            </a:r>
            <a:r>
              <a:rPr lang="ru-RU" sz="1200" kern="0" dirty="0" smtClean="0">
                <a:solidFill>
                  <a:prstClr val="black"/>
                </a:solidFill>
                <a:latin typeface="Times New Roman" pitchFamily="18" charset="0"/>
                <a:ea typeface="Calibri"/>
                <a:cs typeface="Times New Roman" pitchFamily="18" charset="0"/>
                <a:sym typeface="Calibri"/>
              </a:rPr>
              <a:t>м/с</a:t>
            </a:r>
            <a:r>
              <a:rPr lang="ru-RU" sz="1200" kern="0" dirty="0">
                <a:solidFill>
                  <a:prstClr val="black"/>
                </a:solidFill>
                <a:latin typeface="Times New Roman" pitchFamily="18" charset="0"/>
                <a:ea typeface="Calibri"/>
                <a:cs typeface="Times New Roman" pitchFamily="18" charset="0"/>
                <a:sym typeface="Calibri"/>
              </a:rPr>
              <a:t>.</a:t>
            </a:r>
            <a:r>
              <a:rPr lang="kk-KZ" sz="1200" dirty="0">
                <a:solidFill>
                  <a:prstClr val="black"/>
                </a:solidFill>
                <a:latin typeface="Times New Roman" pitchFamily="18" charset="0"/>
                <a:ea typeface="Calibri"/>
                <a:cs typeface="Times New Roman" pitchFamily="18" charset="0"/>
              </a:rPr>
              <a:t> Ауа температурасы түнде 10-12, күндіз </a:t>
            </a:r>
            <a:r>
              <a:rPr lang="kk-KZ" sz="1200" dirty="0" smtClean="0">
                <a:solidFill>
                  <a:prstClr val="black"/>
                </a:solidFill>
                <a:latin typeface="Times New Roman" pitchFamily="18" charset="0"/>
                <a:ea typeface="Calibri"/>
                <a:cs typeface="Times New Roman" pitchFamily="18" charset="0"/>
              </a:rPr>
              <a:t>25-27 </a:t>
            </a:r>
            <a:r>
              <a:rPr lang="kk-KZ" sz="1200" dirty="0">
                <a:solidFill>
                  <a:prstClr val="black"/>
                </a:solidFill>
                <a:latin typeface="Times New Roman" pitchFamily="18" charset="0"/>
                <a:ea typeface="Calibri"/>
                <a:cs typeface="Times New Roman" pitchFamily="18" charset="0"/>
              </a:rPr>
              <a:t>градус жылы.</a:t>
            </a:r>
          </a:p>
          <a:p>
            <a:pPr indent="182563" algn="just" hangingPunct="1">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21</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20 тамыз</a:t>
            </a:r>
            <a:r>
              <a:rPr lang="kk-KZ" altLang="ru-RU" sz="1200" b="1" kern="0" dirty="0">
                <a:solidFill>
                  <a:srgbClr val="000000"/>
                </a:solidFill>
                <a:latin typeface="Times New Roman" pitchFamily="18" charset="0"/>
                <a:ea typeface="Calibri"/>
                <a:cs typeface="Times New Roman" pitchFamily="18" charset="0"/>
                <a:sym typeface="Calibri"/>
              </a:rPr>
              <a:t>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a:t>
            </a:r>
            <a:r>
              <a:rPr lang="ru-RU" sz="1200" b="1" dirty="0">
                <a:latin typeface="Times New Roman" pitchFamily="18" charset="0"/>
                <a:ea typeface="Calibri"/>
                <a:cs typeface="Times New Roman" pitchFamily="18" charset="0"/>
              </a:rPr>
              <a:t>21</a:t>
            </a:r>
            <a:r>
              <a:rPr lang="kk-KZ" sz="1200" b="1" kern="0" dirty="0">
                <a:solidFill>
                  <a:srgbClr val="000000"/>
                </a:solidFill>
                <a:latin typeface="Times New Roman" pitchFamily="18" charset="0"/>
                <a:ea typeface="Calibri"/>
                <a:cs typeface="Times New Roman" pitchFamily="18" charset="0"/>
                <a:sym typeface="Calibri"/>
              </a:rPr>
              <a:t> тамыз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5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smtClean="0">
                <a:solidFill>
                  <a:prstClr val="black"/>
                </a:solidFill>
                <a:latin typeface="Times New Roman" pitchFamily="18" charset="0"/>
                <a:ea typeface="Calibri"/>
                <a:cs typeface="Times New Roman" pitchFamily="18" charset="0"/>
              </a:rPr>
              <a:t>жаңбыр, найзағай</a:t>
            </a:r>
            <a:r>
              <a:rPr lang="ru-RU" altLang="ru-RU" sz="1200" dirty="0" smtClean="0">
                <a:latin typeface="Times New Roman" panose="02020603050405020304" pitchFamily="18" charset="0"/>
                <a:ea typeface="Calibri"/>
                <a:cs typeface="Times New Roman" panose="02020603050405020304" pitchFamily="18" charset="0"/>
              </a:rPr>
              <a:t>. </a:t>
            </a:r>
            <a:r>
              <a:rPr lang="ru-RU" altLang="ru-RU" sz="1200" dirty="0" err="1" smtClean="0">
                <a:latin typeface="Times New Roman" panose="02020603050405020304" pitchFamily="18" charset="0"/>
                <a:ea typeface="Calibri"/>
                <a:cs typeface="Times New Roman" panose="02020603050405020304" pitchFamily="18" charset="0"/>
              </a:rPr>
              <a:t>Оңтүстік-батыстан</a:t>
            </a:r>
            <a:r>
              <a:rPr lang="ru-RU" altLang="ru-RU" sz="1200" dirty="0" smtClean="0">
                <a:latin typeface="Times New Roman" panose="02020603050405020304" pitchFamily="18" charset="0"/>
                <a:ea typeface="Calibri"/>
                <a:cs typeface="Times New Roman" panose="02020603050405020304" pitchFamily="18" charset="0"/>
              </a:rPr>
              <a:t> </a:t>
            </a:r>
            <a:r>
              <a:rPr lang="ru-RU" altLang="ru-RU" sz="1200" dirty="0" err="1" smtClean="0">
                <a:latin typeface="Times New Roman" panose="02020603050405020304" pitchFamily="18" charset="0"/>
                <a:ea typeface="Calibri"/>
                <a:cs typeface="Times New Roman" panose="02020603050405020304" pitchFamily="18" charset="0"/>
              </a:rPr>
              <a:t>соғатын</a:t>
            </a:r>
            <a:r>
              <a:rPr lang="ru-RU" altLang="ru-RU" sz="1200" dirty="0" smtClean="0">
                <a:latin typeface="Times New Roman" panose="02020603050405020304" pitchFamily="18" charset="0"/>
                <a:ea typeface="Calibri"/>
                <a:cs typeface="Times New Roman" panose="02020603050405020304" pitchFamily="18" charset="0"/>
              </a:rPr>
              <a:t> </a:t>
            </a:r>
            <a:r>
              <a:rPr lang="ru-RU" altLang="ru-RU" sz="1200" dirty="0" err="1" smtClean="0">
                <a:latin typeface="Times New Roman" panose="02020603050405020304" pitchFamily="18" charset="0"/>
                <a:ea typeface="Calibri"/>
                <a:cs typeface="Times New Roman" panose="02020603050405020304" pitchFamily="18" charset="0"/>
              </a:rPr>
              <a:t>жел</a:t>
            </a:r>
            <a:r>
              <a:rPr lang="ru-RU" altLang="ru-RU" sz="1200" dirty="0" smtClean="0">
                <a:latin typeface="Times New Roman" panose="02020603050405020304" pitchFamily="18" charset="0"/>
                <a:ea typeface="Calibri"/>
                <a:cs typeface="Times New Roman" panose="02020603050405020304" pitchFamily="18" charset="0"/>
              </a:rPr>
              <a:t> </a:t>
            </a:r>
            <a:r>
              <a:rPr lang="ru-RU" altLang="ru-RU" sz="1200" dirty="0" err="1" smtClean="0">
                <a:latin typeface="Times New Roman" panose="02020603050405020304" pitchFamily="18" charset="0"/>
                <a:ea typeface="Calibri"/>
                <a:cs typeface="Times New Roman" panose="02020603050405020304" pitchFamily="18" charset="0"/>
              </a:rPr>
              <a:t>солтүстік</a:t>
            </a:r>
            <a:r>
              <a:rPr lang="ru-RU" altLang="ru-RU" sz="1200" dirty="0" err="1" smtClean="0">
                <a:latin typeface="Times New Roman" panose="02020603050405020304" pitchFamily="18" charset="0"/>
                <a:ea typeface="Calibri"/>
                <a:cs typeface="Times New Roman" panose="02020603050405020304" pitchFamily="18" charset="0"/>
              </a:rPr>
              <a:t>-батысқа</a:t>
            </a:r>
            <a:r>
              <a:rPr lang="ru-RU" altLang="ru-RU" sz="1200" dirty="0" smtClean="0">
                <a:latin typeface="Times New Roman" panose="02020603050405020304" pitchFamily="18" charset="0"/>
                <a:ea typeface="Calibri"/>
                <a:cs typeface="Times New Roman" panose="02020603050405020304" pitchFamily="18" charset="0"/>
              </a:rPr>
              <a:t> </a:t>
            </a:r>
            <a:r>
              <a:rPr lang="ru-RU" altLang="ru-RU" sz="1200" dirty="0" err="1" smtClean="0">
                <a:latin typeface="Times New Roman" panose="02020603050405020304" pitchFamily="18" charset="0"/>
                <a:ea typeface="Calibri"/>
                <a:cs typeface="Times New Roman" panose="02020603050405020304" pitchFamily="18" charset="0"/>
              </a:rPr>
              <a:t>ауысады</a:t>
            </a:r>
            <a:r>
              <a:rPr lang="ru-RU" altLang="ru-RU" sz="1200" dirty="0" smtClean="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smtClean="0">
                <a:latin typeface="Times New Roman" panose="02020603050405020304" pitchFamily="18" charset="0"/>
                <a:ea typeface="Calibri"/>
                <a:cs typeface="Times New Roman" panose="02020603050405020304" pitchFamily="18" charset="0"/>
              </a:rPr>
              <a:t>7-12, </a:t>
            </a:r>
            <a:r>
              <a:rPr lang="ru-RU" altLang="ru-RU" sz="1200" dirty="0" err="1">
                <a:latin typeface="Times New Roman" panose="02020603050405020304" pitchFamily="18" charset="0"/>
                <a:ea typeface="Calibri"/>
                <a:cs typeface="Times New Roman" panose="02020603050405020304" pitchFamily="18" charset="0"/>
              </a:rPr>
              <a:t>екпіні</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smtClean="0">
                <a:latin typeface="Times New Roman" panose="02020603050405020304" pitchFamily="18" charset="0"/>
                <a:ea typeface="Calibri"/>
                <a:cs typeface="Times New Roman" panose="02020603050405020304" pitchFamily="18" charset="0"/>
              </a:rPr>
              <a:t>15-18 </a:t>
            </a:r>
            <a:r>
              <a:rPr lang="ru-RU" altLang="ru-RU" sz="1200" dirty="0">
                <a:latin typeface="Times New Roman" panose="02020603050405020304" pitchFamily="18" charset="0"/>
                <a:ea typeface="Calibri"/>
                <a:cs typeface="Times New Roman" panose="02020603050405020304" pitchFamily="18" charset="0"/>
              </a:rPr>
              <a:t>м/с</a:t>
            </a:r>
            <a:r>
              <a:rPr lang="ru-RU" sz="1200" kern="0" dirty="0">
                <a:solidFill>
                  <a:prstClr val="black"/>
                </a:solidFill>
                <a:latin typeface="Times New Roman" pitchFamily="18" charset="0"/>
                <a:ea typeface="Calibri"/>
                <a:cs typeface="Times New Roman" pitchFamily="18" charset="0"/>
                <a:sym typeface="Calibri"/>
              </a:rPr>
              <a:t>. А</a:t>
            </a:r>
            <a:r>
              <a:rPr lang="kk-KZ" sz="1200" kern="0" dirty="0">
                <a:solidFill>
                  <a:prstClr val="black"/>
                </a:solidFill>
                <a:latin typeface="Times New Roman" pitchFamily="18" charset="0"/>
                <a:ea typeface="Calibri"/>
                <a:cs typeface="Times New Roman" pitchFamily="18" charset="0"/>
                <a:sym typeface="Calibri"/>
              </a:rPr>
              <a:t>уа температурасы </a:t>
            </a:r>
            <a:r>
              <a:rPr lang="kk-KZ" sz="1200" kern="0" dirty="0" smtClean="0">
                <a:solidFill>
                  <a:prstClr val="black"/>
                </a:solidFill>
                <a:latin typeface="Times New Roman" pitchFamily="18" charset="0"/>
                <a:ea typeface="Calibri"/>
                <a:cs typeface="Times New Roman" pitchFamily="18" charset="0"/>
                <a:sym typeface="Calibri"/>
              </a:rPr>
              <a:t>14-16 </a:t>
            </a:r>
            <a:r>
              <a:rPr lang="kk-KZ" sz="1200" kern="0" dirty="0">
                <a:solidFill>
                  <a:prstClr val="black"/>
                </a:solidFill>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325112420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16</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1127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xmlns=""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a:t>19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710567"/>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200" b="1" dirty="0" smtClean="0">
                <a:solidFill>
                  <a:schemeClr val="tx1"/>
                </a:solidFill>
                <a:latin typeface="Times New Roman" panose="02020603050405020304" pitchFamily="18" charset="0"/>
                <a:cs typeface="Times New Roman" panose="02020603050405020304" pitchFamily="18" charset="0"/>
              </a:rPr>
              <a:t>20 </a:t>
            </a:r>
            <a:r>
              <a:rPr lang="ru-RU" sz="1200" b="1" dirty="0" err="1" smtClean="0">
                <a:solidFill>
                  <a:schemeClr val="tx1"/>
                </a:solidFill>
                <a:latin typeface="Times New Roman" panose="02020603050405020304" pitchFamily="18" charset="0"/>
                <a:cs typeface="Times New Roman" panose="02020603050405020304" pitchFamily="18" charset="0"/>
              </a:rPr>
              <a:t>тамызда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деңгейінің</a:t>
            </a:r>
            <a:r>
              <a:rPr lang="ru-RU" sz="1200"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көтеріңкі</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 /</a:t>
            </a:r>
            <a:r>
              <a:rPr lang="ru-RU" sz="1200" dirty="0" err="1">
                <a:latin typeface="Times New Roman"/>
                <a:ea typeface="Times New Roman"/>
                <a:cs typeface="Times New Roman"/>
                <a:sym typeface="Times New Roman"/>
              </a:rPr>
              <a:t>Тілеуқұл</a:t>
            </a:r>
            <a:r>
              <a:rPr lang="ru-RU" sz="1200">
                <a:latin typeface="Times New Roman"/>
                <a:ea typeface="Times New Roman"/>
                <a:cs typeface="Times New Roman"/>
                <a:sym typeface="Times New Roman"/>
              </a:rPr>
              <a:t>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xmlns="" val="20000"/>
                    </a:ext>
                  </a:extLst>
                </a:gridCol>
                <a:gridCol w="3081337">
                  <a:extLst>
                    <a:ext uri="{9D8B030D-6E8A-4147-A177-3AD203B41FA5}">
                      <a16:colId xmlns:a16="http://schemas.microsoft.com/office/drawing/2014/main" xmlns=""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xmlns="" val="20000"/>
                    </a:ext>
                  </a:extLst>
                </a:gridCol>
                <a:gridCol w="3759200">
                  <a:extLst>
                    <a:ext uri="{9D8B030D-6E8A-4147-A177-3AD203B41FA5}">
                      <a16:colId xmlns:a16="http://schemas.microsoft.com/office/drawing/2014/main" xmlns=""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xmlns="" val="20000"/>
                    </a:ext>
                  </a:extLst>
                </a:gridCol>
                <a:gridCol w="2017711">
                  <a:extLst>
                    <a:ext uri="{9D8B030D-6E8A-4147-A177-3AD203B41FA5}">
                      <a16:colId xmlns:a16="http://schemas.microsoft.com/office/drawing/2014/main" xmlns=""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258</TotalTime>
  <Words>518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baron</cp:lastModifiedBy>
  <cp:revision>90</cp:revision>
  <dcterms:modified xsi:type="dcterms:W3CDTF">2025-08-19T08:33:05Z</dcterms:modified>
</cp:coreProperties>
</file>