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24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93167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780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жаңбыр</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жауады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14-16,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4027467"/>
              </p:ext>
            </p:extLst>
          </p:nvPr>
        </p:nvGraphicFramePr>
        <p:xfrm>
          <a:off x="5077957" y="4330185"/>
          <a:ext cx="4572000" cy="209073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9097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969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6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678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59694">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5969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419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18907</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3673</cp:revision>
  <cp:lastPrinted>2021-07-01T07:38:07Z</cp:lastPrinted>
  <dcterms:created xsi:type="dcterms:W3CDTF">2018-03-27T06:03:00Z</dcterms:created>
  <dcterms:modified xsi:type="dcterms:W3CDTF">2025-08-19T05:52:27Z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