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19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231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Оңтүстіктен</a:t>
            </a:r>
            <a:r>
              <a:rPr lang="kk-KZ" sz="1100" dirty="0"/>
              <a:t> </a:t>
            </a:r>
            <a:r>
              <a:rPr lang="kk-KZ" sz="1100" dirty="0">
                <a:latin typeface="Times New Roman" pitchFamily="18" charset="0"/>
                <a:cs typeface="Times New Roman" pitchFamily="18" charset="0"/>
              </a:rPr>
              <a:t> жел соғады, түнде күші 9-14, күндіз 15-20 м/с Ауа температурасы түнде 14-16, күндіз 24-26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Оңтүстік-батныстан</a:t>
            </a:r>
            <a:r>
              <a:rPr lang="kk-KZ" sz="1100" dirty="0"/>
              <a:t>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13-15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20 тамызда</a:t>
            </a:r>
            <a:r>
              <a:rPr lang="kk-KZ" sz="1100" dirty="0">
                <a:solidFill>
                  <a:schemeClr val="tx1"/>
                </a:solidFill>
                <a:latin typeface="Times New Roman" pitchFamily="18" charset="0"/>
                <a:cs typeface="Times New Roman" pitchFamily="18" charset="0"/>
              </a:rPr>
              <a:t>, 21</a:t>
            </a:r>
            <a:r>
              <a:rPr lang="kk-KZ" sz="1100" dirty="0">
                <a:solidFill>
                  <a:srgbClr val="000000"/>
                </a:solidFill>
                <a:latin typeface="Times New Roman" pitchFamily="18" charset="0"/>
                <a:cs typeface="Times New Roman" pitchFamily="18" charset="0"/>
              </a:rPr>
              <a:t>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16858</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6760</cp:revision>
  <cp:lastPrinted>2021-07-01T03:56:27Z</cp:lastPrinted>
  <dcterms:created xsi:type="dcterms:W3CDTF">2018-03-27T06:03:00Z</dcterms:created>
  <dcterms:modified xsi:type="dcterms:W3CDTF">2025-08-19T06:44:13Z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