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408"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39399068"/>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№225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a:t>
                      </a:r>
                      <a:r>
                        <a:rPr lang=""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35211" y="3859543"/>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13 </a:t>
            </a:r>
            <a:r>
              <a:rPr lang=""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күндіз жаңбыр</a:t>
            </a:r>
            <a:r>
              <a:rPr lang="kk-KZ" sz="1200" dirty="0">
                <a:solidFill>
                  <a:prstClr val="black"/>
                </a:solidFill>
                <a:latin typeface="Times New Roman" pitchFamily="18" charset="0"/>
                <a:cs typeface="Times New Roman" pitchFamily="18" charset="0"/>
              </a:rPr>
              <a:t>, найзағай. </a:t>
            </a:r>
            <a:r>
              <a:rPr lang="kk-KZ" sz="1200" dirty="0" smtClean="0">
                <a:solidFill>
                  <a:prstClr val="black"/>
                </a:solidFill>
                <a:latin typeface="Times New Roman" pitchFamily="18" charset="0"/>
                <a:cs typeface="Times New Roman" pitchFamily="18" charset="0"/>
              </a:rPr>
              <a:t>Жел оңтүстік-шығыстан соғады, күші </a:t>
            </a:r>
            <a:r>
              <a:rPr lang="kk-KZ" sz="1200" dirty="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күндіз екпіні </a:t>
            </a:r>
            <a:r>
              <a:rPr lang="kk-KZ" sz="1200" dirty="0">
                <a:solidFill>
                  <a:prstClr val="black"/>
                </a:solidFill>
                <a:latin typeface="Times New Roman" pitchFamily="18" charset="0"/>
                <a:cs typeface="Times New Roman" pitchFamily="18" charset="0"/>
              </a:rPr>
              <a:t>15</a:t>
            </a:r>
            <a:r>
              <a:rPr lang="" sz="1200" dirty="0">
                <a:solidFill>
                  <a:prstClr val="black"/>
                </a:solidFill>
                <a:latin typeface="Times New Roman" pitchFamily="18" charset="0"/>
                <a:cs typeface="Times New Roman" pitchFamily="18" charset="0"/>
              </a:rPr>
              <a:t>-20</a:t>
            </a:r>
            <a:r>
              <a:rPr lang="kk-KZ" sz="1200" dirty="0">
                <a:solidFill>
                  <a:prstClr val="black"/>
                </a:solidFill>
                <a:latin typeface="Times New Roman" pitchFamily="18" charset="0"/>
                <a:cs typeface="Times New Roman" pitchFamily="18" charset="0"/>
              </a:rPr>
              <a:t>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12</a:t>
            </a:r>
            <a:r>
              <a:rPr lang="ru-RU" sz="1200" dirty="0">
                <a:solidFill>
                  <a:prstClr val="black"/>
                </a:solidFill>
                <a:latin typeface="Times New Roman" pitchFamily="18" charset="0"/>
                <a:cs typeface="Times New Roman" pitchFamily="18" charset="0"/>
              </a:rPr>
              <a:t>-1</a:t>
            </a:r>
            <a:r>
              <a:rPr lang="" sz="1200" dirty="0">
                <a:solidFill>
                  <a:prstClr val="black"/>
                </a:solidFill>
                <a:latin typeface="Times New Roman" pitchFamily="18" charset="0"/>
                <a:cs typeface="Times New Roman" pitchFamily="18" charset="0"/>
              </a:rPr>
              <a:t>4</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28-30°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altLang="ru-RU" sz="1200" b="1" dirty="0">
              <a:latin typeface="Times New Roman" pitchFamily="18" charset="0"/>
              <a:cs typeface="Times New Roman" pitchFamily="18" charset="0"/>
            </a:endParaRPr>
          </a:p>
          <a:p>
            <a:pPr algn="ctr">
              <a:spcBef>
                <a:spcPts val="0"/>
              </a:spcBef>
              <a:defRPr/>
            </a:pPr>
            <a:endParaRPr lang=""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15 </a:t>
            </a:r>
            <a:r>
              <a:rPr lang="ru-RU" altLang="ru-RU" sz="1200" b="1" dirty="0" err="1">
                <a:latin typeface="Times New Roman" pitchFamily="18" charset="0"/>
                <a:cs typeface="Times New Roman" pitchFamily="18" charset="0"/>
              </a:rPr>
              <a:t>тамызға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14 </a:t>
            </a:r>
            <a:r>
              <a:rPr lang="kk-KZ"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15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9-14 м/с</a:t>
            </a:r>
            <a:r>
              <a:rPr lang="kk-KZ" sz="1200" dirty="0">
                <a:solidFill>
                  <a:prstClr val="black"/>
                </a:solidFill>
                <a:latin typeface="Times New Roman" pitchFamily="18" charset="0"/>
                <a:cs typeface="Times New Roman" pitchFamily="18" charset="0"/>
              </a:rPr>
              <a:t>.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14-16°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67974" y="351249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67974" y="259800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111112"/>
              </p:ext>
            </p:extLst>
          </p:nvPr>
        </p:nvGraphicFramePr>
        <p:xfrm>
          <a:off x="4953001" y="4293096"/>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18393</TotalTime>
  <Words>584</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Воздух-6</cp:lastModifiedBy>
  <cp:revision>3469</cp:revision>
  <cp:lastPrinted>2021-07-01T03:56:27Z</cp:lastPrinted>
  <dcterms:created xsi:type="dcterms:W3CDTF">2018-03-27T06:03:00Z</dcterms:created>
  <dcterms:modified xsi:type="dcterms:W3CDTF">2025-08-13T06:20:22Z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