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3880648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a:t>
                      </a:r>
                      <a:r>
                        <a:rPr lang=""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 найзағай. Жел оңтүстік-шығыстан соғады, күші түнде 1-6, күндіз 7-12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күндіз</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26-28°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ru-RU" altLang="ru-RU" sz="1200" b="1" dirty="0" smtClean="0">
              <a:latin typeface="Times New Roman" pitchFamily="18" charset="0"/>
              <a:cs typeface="Times New Roman" pitchFamily="18" charset="0"/>
            </a:endParaRPr>
          </a:p>
          <a:p>
            <a:pPr algn="ctr">
              <a:spcBef>
                <a:spcPts val="0"/>
              </a:spcBef>
              <a:defRPr/>
            </a:pPr>
            <a:endParaRPr lang=""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a:t>
            </a:r>
            <a:r>
              <a:rPr lang="" sz="1200" b="1" dirty="0" smtClean="0">
                <a:latin typeface="Times New Roman" panose="02020603050405020304" pitchFamily="18" charset="0"/>
                <a:cs typeface="Times New Roman" panose="02020603050405020304" pitchFamily="18" charset="0"/>
              </a:rPr>
              <a:t>5</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9-14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52787" y="233193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1" name="TextBox 13"/>
          <p:cNvSpPr txBox="1"/>
          <p:nvPr/>
        </p:nvSpPr>
        <p:spPr>
          <a:xfrm>
            <a:off x="5044850" y="320989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93159186"/>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0,532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Назарханова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21426</TotalTime>
  <Words>654</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3740</cp:revision>
  <cp:lastPrinted>2021-07-01T03:56:27Z</cp:lastPrinted>
  <dcterms:created xsi:type="dcterms:W3CDTF">2018-03-27T06:03:00Z</dcterms:created>
  <dcterms:modified xsi:type="dcterms:W3CDTF">2025-08-13T06:17:54Z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