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5301169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4199107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0,363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8518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14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13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14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кей уақытта </a:t>
            </a:r>
            <a:r>
              <a:rPr lang="kk-KZ" sz="1200" kern="1400" dirty="0">
                <a:latin typeface="Times New Roman"/>
                <a:ea typeface="Times New Roman"/>
              </a:rPr>
              <a:t>аздаған жаңбыр, найзағай. Батыстан, </a:t>
            </a:r>
            <a:r>
              <a:rPr lang="kk-KZ" sz="1200" kern="1400" dirty="0" smtClean="0">
                <a:latin typeface="Times New Roman"/>
                <a:ea typeface="Times New Roman"/>
              </a:rPr>
              <a:t>солтүстік-батыстан </a:t>
            </a:r>
            <a:r>
              <a:rPr lang="kk-KZ" sz="1200" kern="1400" dirty="0">
                <a:latin typeface="Times New Roman"/>
                <a:ea typeface="Times New Roman"/>
              </a:rPr>
              <a:t>жел соғады, күші 9-14, күндіз екпіні </a:t>
            </a:r>
            <a:r>
              <a:rPr lang="kk-KZ" sz="1200" kern="1400" dirty="0" smtClean="0">
                <a:latin typeface="Times New Roman"/>
                <a:ea typeface="Times New Roman"/>
              </a:rPr>
              <a:t>15-18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18-20, </a:t>
            </a:r>
            <a:r>
              <a:rPr lang="kk-KZ" sz="1200" kern="1400" dirty="0">
                <a:latin typeface="Times New Roman"/>
                <a:ea typeface="Times New Roman"/>
              </a:rPr>
              <a:t>күндіз 27-29 жылы</a:t>
            </a:r>
            <a:r>
              <a:rPr lang="kk-KZ" sz="1200" kern="1400" dirty="0" smtClean="0">
                <a:latin typeface="Times New Roman"/>
                <a:ea typeface="Times New Roman"/>
              </a:rPr>
              <a:t>.</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kk-KZ" sz="1200" kern="14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14</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15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solidFill>
                  <a:prstClr val="black"/>
                </a:solidFill>
                <a:latin typeface="Times New Roman"/>
                <a:ea typeface="Times New Roman"/>
              </a:rPr>
              <a:t>, </a:t>
            </a:r>
            <a:r>
              <a:rPr lang="kk-KZ" sz="1200" kern="1400" dirty="0" smtClean="0">
                <a:latin typeface="Times New Roman"/>
                <a:ea typeface="Times New Roman"/>
              </a:rPr>
              <a:t>күндіз жаңбыр, найзағай. Солтүстік-батыстан </a:t>
            </a:r>
            <a:r>
              <a:rPr lang="kk-KZ" sz="1200" kern="1400" dirty="0" smtClean="0">
                <a:latin typeface="Times New Roman"/>
                <a:ea typeface="Times New Roman"/>
              </a:rPr>
              <a:t>жел соғады, күші 9-14 м/с</a:t>
            </a:r>
            <a:r>
              <a:rPr lang="kk-KZ" sz="1200" kern="1400" dirty="0">
                <a:latin typeface="Times New Roman"/>
                <a:ea typeface="Times New Roman"/>
              </a:rPr>
              <a:t>. Ауа </a:t>
            </a:r>
            <a:r>
              <a:rPr lang="kk-KZ" sz="1200" kern="1400">
                <a:latin typeface="Times New Roman"/>
                <a:ea typeface="Times New Roman"/>
              </a:rPr>
              <a:t>температурасы</a:t>
            </a:r>
            <a:r>
              <a:rPr lang="kk-KZ" sz="1200" kern="1400">
                <a:solidFill>
                  <a:srgbClr val="FF0000"/>
                </a:solidFill>
                <a:latin typeface="Times New Roman"/>
                <a:ea typeface="Times New Roman"/>
              </a:rPr>
              <a:t> </a:t>
            </a:r>
            <a:r>
              <a:rPr lang="kk-KZ" sz="1200" kern="1400" smtClean="0">
                <a:latin typeface="Times New Roman"/>
                <a:ea typeface="Times New Roman"/>
              </a:rPr>
              <a:t>16-18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ыдырауына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29317</TotalTime>
  <Words>584</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4823</cp:revision>
  <cp:lastPrinted>2023-02-06T06:57:51Z</cp:lastPrinted>
  <dcterms:created xsi:type="dcterms:W3CDTF">2018-03-27T06:03:00Z</dcterms:created>
  <dcterms:modified xsi:type="dcterms:W3CDTF">2025-08-13T06:56:38Z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