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80" d="100"/>
          <a:sy n="80" d="100"/>
        </p:scale>
        <p:origin x="-989"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733146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13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510124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1374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11983"/>
            <a:ext cx="4726961" cy="1877437"/>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14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13 тамыз с. 20-ден 14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күндіз жаңбыр, найзағай. Оңтүстік-б</a:t>
            </a:r>
            <a:r>
              <a:rPr lang="ru-KZ" sz="1100" dirty="0" err="1">
                <a:latin typeface="Times New Roman" panose="02020603050405020304" pitchFamily="18" charset="0"/>
                <a:cs typeface="Times New Roman" panose="02020603050405020304" pitchFamily="18" charset="0"/>
              </a:rPr>
              <a:t>атыстан</a:t>
            </a:r>
            <a:r>
              <a:rPr lang="ru-KZ" dirty="0"/>
              <a:t> </a:t>
            </a:r>
            <a:r>
              <a:rPr lang="ru-KZ"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Ауа температурасы түнде 15-17, күндіз 25-27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15</a:t>
            </a:r>
            <a:r>
              <a:rPr lang="ru-RU" altLang="ru-RU" sz="1100" b="1"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14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15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cs typeface="Times New Roman" panose="02020603050405020304" pitchFamily="18" charset="0"/>
              </a:rPr>
              <a:t>өшпелі бұлтты, жаңбыр. Оңтүстікөбатыстан </a:t>
            </a:r>
            <a:r>
              <a:rPr lang="ru-KZ"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9-14 м/с. Ауа температурасы 14-16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14</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тамызда</a:t>
            </a:r>
            <a:r>
              <a:rPr lang="ru-RU" sz="1100" dirty="0">
                <a:solidFill>
                  <a:schemeClr val="tx1"/>
                </a:solidFill>
                <a:latin typeface="Times New Roman" panose="02020603050405020304" pitchFamily="18" charset="0"/>
                <a:cs typeface="Times New Roman" panose="02020603050405020304" pitchFamily="18" charset="0"/>
              </a:rPr>
              <a:t>, түнде 15 </a:t>
            </a:r>
            <a:r>
              <a:rPr lang="kk-KZ" sz="1100" dirty="0">
                <a:solidFill>
                  <a:schemeClr val="tx1"/>
                </a:solidFill>
                <a:latin typeface="Times New Roman" panose="02020603050405020304" pitchFamily="18" charset="0"/>
                <a:cs typeface="Times New Roman" panose="02020603050405020304" pitchFamily="18" charset="0"/>
              </a:rPr>
              <a:t>тамызда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Анохина И. / Леженина П. </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Мусипова </a:t>
            </a:r>
            <a:r>
              <a:rPr lang="ru-RU" altLang="ru-RU" sz="1200" b="1" i="1" dirty="0">
                <a:solidFill>
                  <a:srgbClr val="000000"/>
                </a:solidFill>
                <a:latin typeface="Times New Roman" panose="02020603050405020304" pitchFamily="18" charset="0"/>
                <a:cs typeface="Times New Roman" panose="02020603050405020304" pitchFamily="18" charset="0"/>
              </a:rPr>
              <a:t>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44091</TotalTime>
  <Words>611</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6674</cp:revision>
  <cp:lastPrinted>2025-07-15T07:11:11Z</cp:lastPrinted>
  <dcterms:created xsi:type="dcterms:W3CDTF">2018-03-27T06:03:00Z</dcterms:created>
  <dcterms:modified xsi:type="dcterms:W3CDTF">2025-08-13T06:15:41Z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