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904775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3"/>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75073988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a:t>
                      </a:r>
                      <a:r>
                        <a:rPr lang="en-US" dirty="0"/>
                        <a:t>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kk-KZ" dirty="0"/>
                        <a:t> 1</a:t>
                      </a:r>
                      <a:r>
                        <a:rPr lang="en-US" dirty="0"/>
                        <a:t>3</a:t>
                      </a:r>
                      <a:r>
                        <a:rPr lang="kk-KZ" dirty="0"/>
                        <a:t> 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48352" y="115886"/>
            <a:ext cx="4827153" cy="24006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1</a:t>
            </a:r>
            <a:r>
              <a:rPr lang="en-US" altLang="ru-RU" sz="1150" b="1" dirty="0">
                <a:latin typeface="Times New Roman" pitchFamily="18" charset="0"/>
                <a:ea typeface="Calibri"/>
                <a:cs typeface="Times New Roman" pitchFamily="18" charset="0"/>
              </a:rPr>
              <a:t>4</a:t>
            </a:r>
            <a:r>
              <a:rPr lang="ru-RU" altLang="ru-RU" sz="1150" b="1" dirty="0">
                <a:latin typeface="Times New Roman" pitchFamily="18" charset="0"/>
                <a:ea typeface="Calibri"/>
                <a:cs typeface="Times New Roman" pitchFamily="18" charset="0"/>
              </a:rPr>
              <a:t> </a:t>
            </a:r>
            <a:r>
              <a:rPr lang="ru-RU" altLang="ru-RU" sz="1150" b="1" dirty="0" err="1">
                <a:latin typeface="Times New Roman" pitchFamily="18" charset="0"/>
                <a:ea typeface="Calibri"/>
                <a:cs typeface="Times New Roman" pitchFamily="18" charset="0"/>
              </a:rPr>
              <a:t>тамызға</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dirty="0">
                <a:latin typeface="Times New Roman" pitchFamily="18" charset="0"/>
                <a:ea typeface="Calibri"/>
                <a:cs typeface="Times New Roman" pitchFamily="18" charset="0"/>
              </a:rPr>
              <a:t>1</a:t>
            </a:r>
            <a:r>
              <a:rPr lang="en-US" altLang="ru-RU" sz="1150" b="1" dirty="0">
                <a:latin typeface="Times New Roman" pitchFamily="18" charset="0"/>
                <a:ea typeface="Calibri"/>
                <a:cs typeface="Times New Roman" pitchFamily="18" charset="0"/>
              </a:rPr>
              <a:t>3</a:t>
            </a:r>
            <a:r>
              <a:rPr lang="ru-RU" altLang="ru-RU" sz="1150" b="1" dirty="0">
                <a:latin typeface="Times New Roman" pitchFamily="18" charset="0"/>
                <a:ea typeface="Calibri"/>
                <a:cs typeface="Times New Roman" pitchFamily="18" charset="0"/>
              </a:rPr>
              <a:t>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1</a:t>
            </a:r>
            <a:r>
              <a:rPr lang="en-US" altLang="ru-RU" sz="1150" b="1" kern="0" dirty="0">
                <a:solidFill>
                  <a:srgbClr val="000000"/>
                </a:solidFill>
                <a:latin typeface="Times New Roman" pitchFamily="18" charset="0"/>
                <a:ea typeface="Calibri"/>
                <a:cs typeface="Times New Roman" pitchFamily="18" charset="0"/>
                <a:sym typeface="Calibri"/>
              </a:rPr>
              <a:t>4</a:t>
            </a:r>
            <a:r>
              <a:rPr lang="ru-RU" altLang="ru-RU" sz="1150" b="1" dirty="0">
                <a:latin typeface="Times New Roman" pitchFamily="18" charset="0"/>
                <a:ea typeface="Calibri"/>
                <a:cs typeface="Times New Roman" pitchFamily="18" charset="0"/>
              </a:rPr>
              <a:t> </a:t>
            </a:r>
            <a:r>
              <a:rPr lang="ru-RU" altLang="ru-RU" sz="1150" b="1" dirty="0" err="1">
                <a:latin typeface="Times New Roman" pitchFamily="18" charset="0"/>
                <a:ea typeface="Calibri"/>
                <a:cs typeface="Times New Roman" pitchFamily="18" charset="0"/>
              </a:rPr>
              <a:t>тамыз</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жаңбыр</a:t>
            </a:r>
            <a:r>
              <a:rPr lang="kk-KZ" sz="1150" kern="0">
                <a:solidFill>
                  <a:prstClr val="black"/>
                </a:solidFill>
                <a:latin typeface="Times New Roman" pitchFamily="18" charset="0"/>
                <a:ea typeface="Calibri"/>
                <a:cs typeface="Times New Roman" pitchFamily="18" charset="0"/>
                <a:sym typeface="Calibri"/>
              </a:rPr>
              <a:t>, </a:t>
            </a:r>
            <a:r>
              <a:rPr lang="kk-KZ" sz="1150">
                <a:solidFill>
                  <a:prstClr val="black"/>
                </a:solidFill>
                <a:latin typeface="Times New Roman" pitchFamily="18" charset="0"/>
                <a:cs typeface="Times New Roman" pitchFamily="18" charset="0"/>
              </a:rPr>
              <a:t>найзағай, күндіз қатты жаңбыр</a:t>
            </a:r>
            <a:r>
              <a:rPr lang="kk-KZ" sz="1150" kern="0">
                <a:solidFill>
                  <a:prstClr val="black"/>
                </a:solidFill>
                <a:latin typeface="Times New Roman" pitchFamily="18" charset="0"/>
                <a:ea typeface="Calibri"/>
                <a:cs typeface="Times New Roman" pitchFamily="18" charset="0"/>
                <a:sym typeface="Calibri"/>
              </a:rPr>
              <a:t>. </a:t>
            </a:r>
            <a:r>
              <a:rPr lang="kk-KZ" sz="1150" kern="0" dirty="0">
                <a:solidFill>
                  <a:prstClr val="black"/>
                </a:solidFill>
                <a:latin typeface="Times New Roman" pitchFamily="18" charset="0"/>
                <a:ea typeface="Calibri"/>
                <a:cs typeface="Times New Roman" pitchFamily="18" charset="0"/>
                <a:sym typeface="Calibri"/>
              </a:rPr>
              <a:t>Оң</a:t>
            </a:r>
            <a:r>
              <a:rPr lang="ru-RU" altLang="ru-RU" sz="1150" dirty="0" err="1">
                <a:latin typeface="Times New Roman" panose="02020603050405020304" pitchFamily="18" charset="0"/>
                <a:ea typeface="Calibri"/>
                <a:cs typeface="Times New Roman" panose="02020603050405020304" pitchFamily="18" charset="0"/>
              </a:rPr>
              <a:t>түстіктен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соғатын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батысқа</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ауысады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a:t>
            </a:r>
            <a:r>
              <a:rPr lang="ru-RU" altLang="ru-RU" sz="1150" dirty="0" err="1">
                <a:latin typeface="Times New Roman" panose="02020603050405020304" pitchFamily="18" charset="0"/>
                <a:ea typeface="Calibri"/>
                <a:cs typeface="Times New Roman" panose="02020603050405020304" pitchFamily="18" charset="0"/>
              </a:rPr>
              <a:t>екпіні</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a:latin typeface="Times New Roman" panose="02020603050405020304" pitchFamily="18" charset="0"/>
                <a:cs typeface="Times New Roman" panose="02020603050405020304" pitchFamily="18" charset="0"/>
              </a:rPr>
              <a:t>15-20, </a:t>
            </a:r>
            <a:r>
              <a:rPr lang="ru-RU" altLang="ru-RU" sz="1150" dirty="0" err="1">
                <a:latin typeface="Times New Roman" panose="02020603050405020304" pitchFamily="18" charset="0"/>
                <a:cs typeface="Times New Roman" panose="02020603050405020304" pitchFamily="18" charset="0"/>
              </a:rPr>
              <a:t>таңертең</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және</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күндіз</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кей</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уақыттарда</a:t>
            </a:r>
            <a:r>
              <a:rPr lang="ru-RU" altLang="ru-RU" sz="1150" dirty="0">
                <a:latin typeface="Times New Roman" panose="02020603050405020304" pitchFamily="18" charset="0"/>
                <a:cs typeface="Times New Roman" panose="02020603050405020304" pitchFamily="18" charset="0"/>
              </a:rPr>
              <a:t> 23 </a:t>
            </a:r>
            <a:r>
              <a:rPr lang="ru-RU" sz="1150" kern="0" dirty="0">
                <a:solidFill>
                  <a:prstClr val="black"/>
                </a:solidFill>
                <a:latin typeface="Times New Roman" pitchFamily="18" charset="0"/>
                <a:ea typeface="Calibri"/>
                <a:cs typeface="Times New Roman" pitchFamily="18" charset="0"/>
                <a:sym typeface="Calibri"/>
              </a:rPr>
              <a:t>м/с.</a:t>
            </a:r>
            <a:r>
              <a:rPr lang="kk-KZ" sz="1150" dirty="0">
                <a:solidFill>
                  <a:prstClr val="black"/>
                </a:solidFill>
                <a:latin typeface="Times New Roman" pitchFamily="18" charset="0"/>
                <a:ea typeface="Calibri"/>
                <a:cs typeface="Times New Roman" pitchFamily="18" charset="0"/>
              </a:rPr>
              <a:t> Ауа температурасы түнде 13-15, күндіз 21-23 градус жылы.</a:t>
            </a:r>
          </a:p>
          <a:p>
            <a:pPr indent="182563" algn="just" hangingPunct="1">
              <a:defRPr/>
            </a:pPr>
            <a:endParaRPr lang="kk-KZ" sz="115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1</a:t>
            </a:r>
            <a:r>
              <a:rPr lang="en-US" altLang="ru-RU" sz="1150" b="1" kern="0" dirty="0">
                <a:solidFill>
                  <a:srgbClr val="000000"/>
                </a:solidFill>
                <a:latin typeface="Times New Roman" pitchFamily="18" charset="0"/>
                <a:ea typeface="Calibri"/>
                <a:cs typeface="Times New Roman" pitchFamily="18" charset="0"/>
                <a:sym typeface="Calibri"/>
              </a:rPr>
              <a:t>5</a:t>
            </a:r>
            <a:r>
              <a:rPr lang="ru-RU" altLang="ru-RU" sz="1150" b="1" kern="0" dirty="0">
                <a:solidFill>
                  <a:srgbClr val="000000"/>
                </a:solidFill>
                <a:latin typeface="Times New Roman" pitchFamily="18" charset="0"/>
                <a:ea typeface="Calibri"/>
                <a:cs typeface="Times New Roman" pitchFamily="18" charset="0"/>
                <a:sym typeface="Calibri"/>
              </a:rPr>
              <a:t> </a:t>
            </a:r>
            <a:r>
              <a:rPr lang="kk-KZ" altLang="ru-RU" sz="115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1</a:t>
            </a:r>
            <a:r>
              <a:rPr lang="en-US" altLang="ru-RU" sz="1150" b="1" dirty="0">
                <a:latin typeface="Times New Roman" pitchFamily="18" charset="0"/>
                <a:ea typeface="Calibri"/>
                <a:cs typeface="Times New Roman" pitchFamily="18" charset="0"/>
              </a:rPr>
              <a:t>4</a:t>
            </a:r>
            <a:r>
              <a:rPr lang="kk-KZ" altLang="ru-RU" sz="1150" b="1" dirty="0">
                <a:latin typeface="Times New Roman" pitchFamily="18" charset="0"/>
                <a:ea typeface="Calibri"/>
                <a:cs typeface="Times New Roman" pitchFamily="18" charset="0"/>
              </a:rPr>
              <a:t> тамыз</a:t>
            </a:r>
            <a:r>
              <a:rPr lang="kk-KZ" altLang="ru-RU" sz="1150" b="1" kern="0" dirty="0">
                <a:solidFill>
                  <a:srgbClr val="000000"/>
                </a:solidFill>
                <a:latin typeface="Times New Roman" pitchFamily="18" charset="0"/>
                <a:ea typeface="Calibri"/>
                <a:cs typeface="Times New Roman" pitchFamily="18" charset="0"/>
                <a:sym typeface="Calibri"/>
              </a:rPr>
              <a:t>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1</a:t>
            </a:r>
            <a:r>
              <a:rPr lang="en-US" sz="1150" b="1" kern="0" dirty="0">
                <a:solidFill>
                  <a:srgbClr val="000000"/>
                </a:solidFill>
                <a:latin typeface="Times New Roman" pitchFamily="18" charset="0"/>
                <a:ea typeface="Calibri"/>
                <a:cs typeface="Times New Roman" pitchFamily="18" charset="0"/>
                <a:sym typeface="Calibri"/>
              </a:rPr>
              <a:t>5</a:t>
            </a:r>
            <a:r>
              <a:rPr lang="kk-KZ" sz="1150" b="1" kern="0" dirty="0">
                <a:solidFill>
                  <a:srgbClr val="000000"/>
                </a:solidFill>
                <a:latin typeface="Times New Roman" pitchFamily="18" charset="0"/>
                <a:ea typeface="Calibri"/>
                <a:cs typeface="Times New Roman" pitchFamily="18" charset="0"/>
                <a:sym typeface="Calibri"/>
              </a:rPr>
              <a:t> тамыз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4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жаңбыр, найзағай</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Оңтүстік-батыстан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күші</a:t>
            </a:r>
            <a:r>
              <a:rPr lang="ru-RU" altLang="ru-RU" sz="1150" dirty="0">
                <a:latin typeface="Times New Roman" panose="02020603050405020304" pitchFamily="18" charset="0"/>
                <a:ea typeface="Calibri"/>
                <a:cs typeface="Times New Roman" panose="02020603050405020304" pitchFamily="18" charset="0"/>
              </a:rPr>
              <a:t> 9-14 м/с</a:t>
            </a:r>
            <a:r>
              <a:rPr lang="ru-RU" sz="1150" kern="0" dirty="0">
                <a:solidFill>
                  <a:prstClr val="black"/>
                </a:solidFill>
                <a:latin typeface="Times New Roman" pitchFamily="18" charset="0"/>
                <a:ea typeface="Calibri"/>
                <a:cs typeface="Times New Roman" pitchFamily="18" charset="0"/>
                <a:sym typeface="Calibri"/>
              </a:rPr>
              <a:t>. А</a:t>
            </a:r>
            <a:r>
              <a:rPr lang="kk-KZ" sz="1150" kern="0" dirty="0">
                <a:solidFill>
                  <a:prstClr val="black"/>
                </a:solidFill>
                <a:latin typeface="Times New Roman" pitchFamily="18" charset="0"/>
                <a:ea typeface="Calibri"/>
                <a:cs typeface="Times New Roman" pitchFamily="18" charset="0"/>
                <a:sym typeface="Calibri"/>
              </a:rPr>
              <a:t>уа температурасы 12-14 градус жылы.</a:t>
            </a:r>
          </a:p>
        </p:txBody>
      </p:sp>
      <p:graphicFrame>
        <p:nvGraphicFramePr>
          <p:cNvPr id="27" name="Table"/>
          <p:cNvGraphicFramePr/>
          <p:nvPr>
            <p:extLst>
              <p:ext uri="{D42A27DB-BD31-4B8C-83A1-F6EECF244321}">
                <p14:modId xmlns:p14="http://schemas.microsoft.com/office/powerpoint/2010/main" val="221341066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2</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961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a:t>
            </a:r>
            <a:r>
              <a:rPr lang="en-US" dirty="0"/>
              <a:t>3</a:t>
            </a:r>
            <a:r>
              <a:rPr lang="kk-KZ" dirty="0"/>
              <a:t> </a:t>
            </a:r>
            <a:r>
              <a:rPr lang="ru-RU" dirty="0" err="1"/>
              <a:t>тамызда</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4278" y="2461491"/>
            <a:ext cx="4679950" cy="97718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деңгейінің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төмен</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болуы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a:p>
            <a:pPr indent="265113" algn="just">
              <a:defRPr/>
            </a:pPr>
            <a:endParaRPr lang="ru-RU" sz="115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C8DECD18-9078-4B6C-B586-7F22800AAD40}"/>
              </a:ext>
            </a:extLst>
          </p:cNvPr>
          <p:cNvSpPr txBox="1">
            <a:spLocks noChangeArrowheads="1"/>
          </p:cNvSpPr>
          <p:nvPr/>
        </p:nvSpPr>
        <p:spPr bwMode="hidden">
          <a:xfrm>
            <a:off x="4964009" y="3289706"/>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30787" y="6188278"/>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Тұяқ</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Саханова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97373514"/>
              </p:ext>
            </p:extLst>
          </p:nvPr>
        </p:nvGraphicFramePr>
        <p:xfrm>
          <a:off x="5195890" y="542769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1499</TotalTime>
  <Words>693</Words>
  <Application>Microsoft Office PowerPoint</Application>
  <PresentationFormat>Лист A4 (210x297 мм)</PresentationFormat>
  <Paragraphs>107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178</cp:revision>
  <dcterms:modified xsi:type="dcterms:W3CDTF">2025-08-13T08:14:03Z</dcterms:modified>
</cp:coreProperties>
</file>