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13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1191402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Түнде және таңертең тұман. Батыстан, солтүстік-батыстан жел соғады, күші 9-14 м/с. Ауа температурасы түнде     12-14,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20-22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 </a:t>
            </a:r>
            <a:r>
              <a:rPr lang="kk-KZ" sz="1100" dirty="0">
                <a:latin typeface="Times New Roman" pitchFamily="18" charset="0"/>
                <a:cs typeface="Times New Roman" pitchFamily="18" charset="0"/>
              </a:rPr>
              <a:t>жел соғады, күші 9-14 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14 тамызда</a:t>
            </a:r>
            <a:r>
              <a:rPr lang="kk-KZ" sz="1100" dirty="0">
                <a:solidFill>
                  <a:schemeClr val="tx1"/>
                </a:solidFill>
                <a:latin typeface="Times New Roman" pitchFamily="18" charset="0"/>
                <a:cs typeface="Times New Roman" pitchFamily="18" charset="0"/>
              </a:rPr>
              <a:t>, 15</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16832</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6732</cp:revision>
  <cp:lastPrinted>2021-07-01T03:56:27Z</cp:lastPrinted>
  <dcterms:created xsi:type="dcterms:W3CDTF">2018-03-27T06:03:00Z</dcterms:created>
  <dcterms:modified xsi:type="dcterms:W3CDTF">2025-08-13T07:26:23Z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