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90349684"/>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smtClean="0">
                <a:latin typeface="Times New Roman" panose="02020603050405020304" pitchFamily="18" charset="0"/>
                <a:cs typeface="Times New Roman" panose="02020603050405020304" pitchFamily="18" charset="0"/>
              </a:rPr>
              <a:t>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таңертең және күндіз жаңбыр, найзағай.  Оңтүстік-батыстан, оңтүстіктен жел соғады, күші 9-14, күндіз екпіні 15-20 м/с. Ауа температурасы түнде 14-16, күндіз 24-26 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15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14 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15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Оңтүстік-батыстан, батыстан жел соғады, күші 9-14 м/с. Ауа температурасы 13-15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85877230"/>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24773</TotalTime>
  <Words>577</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4853</cp:revision>
  <cp:lastPrinted>2021-07-01T03:56:27Z</cp:lastPrinted>
  <dcterms:created xsi:type="dcterms:W3CDTF">2018-03-27T06:03:00Z</dcterms:created>
  <dcterms:modified xsi:type="dcterms:W3CDTF">2025-08-13T08:06:44Z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