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653637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жаңбыр </a:t>
            </a:r>
            <a:r>
              <a:rPr lang="kk-KZ" sz="1150" dirty="0">
                <a:latin typeface="Times New Roman" panose="02020603050405020304" pitchFamily="18" charset="0"/>
                <a:cs typeface="Times New Roman" panose="02020603050405020304" pitchFamily="18" charset="0"/>
              </a:rPr>
              <a:t>жауады, найзағай болады. </a:t>
            </a:r>
            <a:r>
              <a:rPr lang="kk-KZ" sz="1150" dirty="0" smtClean="0">
                <a:latin typeface="Times New Roman" panose="02020603050405020304" pitchFamily="18" charset="0"/>
                <a:cs typeface="Times New Roman" panose="02020603050405020304" pitchFamily="18" charset="0"/>
              </a:rPr>
              <a:t>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7-12, күндіз екпіні 15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13-15,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22-24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жаңбыр </a:t>
            </a:r>
            <a:r>
              <a:rPr lang="kk-KZ" sz="1150" dirty="0" smtClean="0">
                <a:latin typeface="Times New Roman" panose="02020603050405020304" pitchFamily="18" charset="0"/>
                <a:cs typeface="Times New Roman" panose="02020603050405020304" pitchFamily="18" charset="0"/>
              </a:rPr>
              <a:t>жауады. Батыстан </a:t>
            </a:r>
            <a:r>
              <a:rPr lang="kk-KZ" sz="1150" kern="1400" dirty="0" smtClean="0">
                <a:solidFill>
                  <a:srgbClr val="000000"/>
                </a:solidFill>
                <a:latin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2-7 м/с</a:t>
            </a:r>
            <a:r>
              <a:rPr lang="kk-KZ" sz="1150" dirty="0">
                <a:latin typeface="Times New Roman" panose="02020603050405020304" pitchFamily="18" charset="0"/>
                <a:cs typeface="Times New Roman" panose="02020603050405020304" pitchFamily="18" charset="0"/>
              </a:rPr>
              <a:t>. Ауа </a:t>
            </a:r>
            <a:r>
              <a:rPr lang="kk-KZ" sz="1150" smtClean="0">
                <a:latin typeface="Times New Roman" panose="02020603050405020304" pitchFamily="18" charset="0"/>
                <a:cs typeface="Times New Roman" panose="02020603050405020304" pitchFamily="18" charset="0"/>
              </a:rPr>
              <a:t>температурасы </a:t>
            </a:r>
            <a:r>
              <a:rPr lang="kk-KZ" sz="1150" smtClean="0">
                <a:latin typeface="Times New Roman" panose="02020603050405020304" pitchFamily="18" charset="0"/>
                <a:cs typeface="Times New Roman" panose="02020603050405020304" pitchFamily="18" charset="0"/>
              </a:rPr>
              <a:t>14-16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145745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14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15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a:t>
            </a:r>
            <a:r>
              <a:rPr lang="kk-KZ" altLang="en-US"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33309</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5914</cp:revision>
  <cp:lastPrinted>2021-07-01T07:38:07Z</cp:lastPrinted>
  <dcterms:created xsi:type="dcterms:W3CDTF">2018-03-27T06:03:00Z</dcterms:created>
  <dcterms:modified xsi:type="dcterms:W3CDTF">2025-08-13T08:02:48Z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