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0414328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225</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тамыздағы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a:solidFill>
                  <a:srgbClr val="000000"/>
                </a:solidFill>
                <a:latin typeface="Times New Roman" panose="02020603050405020304" pitchFamily="18" charset="0"/>
                <a:cs typeface="Times New Roman" panose="02020603050405020304" pitchFamily="18" charset="0"/>
              </a:rPr>
              <a:t>4</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3</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a:solidFill>
                  <a:srgbClr val="000000"/>
                </a:solidFill>
                <a:latin typeface="Times New Roman" panose="02020603050405020304" pitchFamily="18" charset="0"/>
                <a:cs typeface="Times New Roman" panose="02020603050405020304" pitchFamily="18" charset="0"/>
              </a:rPr>
              <a:t>4</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smtClean="0">
                <a:latin typeface="Times New Roman" panose="02020603050405020304" pitchFamily="18" charset="0"/>
                <a:cs typeface="Times New Roman" panose="02020603050405020304" pitchFamily="18" charset="0"/>
              </a:rPr>
              <a:t>Күндіз шаңды дауыл. </a:t>
            </a:r>
            <a:r>
              <a:rPr lang="kk-KZ" sz="120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батыстан 9-14, күндіз екпіні 15-20 м/с. Ауаның </a:t>
            </a:r>
            <a:r>
              <a:rPr lang="kk-KZ" sz="1200" dirty="0">
                <a:latin typeface="Times New Roman" panose="02020603050405020304" pitchFamily="18" charset="0"/>
                <a:cs typeface="Times New Roman" panose="02020603050405020304" pitchFamily="18" charset="0"/>
              </a:rPr>
              <a:t>температурасы </a:t>
            </a:r>
            <a:r>
              <a:rPr lang="kk-KZ" sz="1200" dirty="0" smtClean="0">
                <a:latin typeface="Times New Roman" panose="02020603050405020304" pitchFamily="18" charset="0"/>
                <a:cs typeface="Times New Roman" panose="02020603050405020304" pitchFamily="18" charset="0"/>
              </a:rPr>
              <a:t>түнде 20-22, күндіз 30-32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тамызға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15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 жауын-шашынсыз. </a:t>
            </a:r>
            <a:r>
              <a:rPr lang="kk-KZ" sz="1200" dirty="0" smtClean="0">
                <a:latin typeface="Times New Roman" panose="02020603050405020304" pitchFamily="18" charset="0"/>
                <a:cs typeface="Times New Roman" panose="02020603050405020304" pitchFamily="18" charset="0"/>
              </a:rPr>
              <a:t>Жел батыстан 9-14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 19-21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37132632"/>
              </p:ext>
            </p:extLst>
          </p:nvPr>
        </p:nvGraphicFramePr>
        <p:xfrm>
          <a:off x="5026096" y="4531958"/>
          <a:ext cx="4691064" cy="180976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340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0.115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656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0.131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641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smtClean="0">
                          <a:solidFill>
                            <a:srgbClr val="000000"/>
                          </a:solidFill>
                          <a:effectLst/>
                          <a:latin typeface="Times New Roman" panose="02020603050405020304" pitchFamily="18" charset="0"/>
                        </a:rPr>
                        <a:t>1.281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691086429"/>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Бақытжан</a:t>
                      </a:r>
                      <a:r>
                        <a:rPr lang="ru-RU" altLang="x-none" sz="800" b="0" dirty="0" smtClean="0">
                          <a:latin typeface="Times New Roman" panose="02020603050405020304" pitchFamily="18" charset="0"/>
                          <a:cs typeface="Times New Roman" panose="02020603050405020304" pitchFamily="18" charset="0"/>
                        </a:rPr>
                        <a:t>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16334</TotalTime>
  <Words>545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3824</cp:revision>
  <cp:lastPrinted>2021-07-01T07:38:07Z</cp:lastPrinted>
  <dcterms:created xsi:type="dcterms:W3CDTF">2018-03-27T06:03:00Z</dcterms:created>
  <dcterms:modified xsi:type="dcterms:W3CDTF">2025-08-13T06:41:36Z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