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29704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31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южный, юго-западный 9-14 м/с. Температура воздуха ночью 14-16, днем 22-24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92090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27964</TotalTime>
  <Words>659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5020</cp:revision>
  <cp:lastPrinted>2021-07-01T03:56:27Z</cp:lastPrinted>
  <dcterms:created xsi:type="dcterms:W3CDTF">2018-03-27T06:03:00Z</dcterms:created>
  <dcterms:modified xsi:type="dcterms:W3CDTF">2025-07-30T08:35:50Z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