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024594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31 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 9-14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19-21, днем 33-35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дождь, гроза.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821383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1.279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919153998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Н.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cs typeface="+mn-cs"/>
                          </a:rPr>
                          <a:t>Бақытжан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15205</TotalTime>
  <Words>567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3669</cp:revision>
  <cp:lastPrinted>2021-07-01T03:56:27Z</cp:lastPrinted>
  <dcterms:created xsi:type="dcterms:W3CDTF">2018-03-27T06:03:00Z</dcterms:created>
  <dcterms:modified xsi:type="dcterms:W3CDTF">2025-07-30T07:05:26Z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