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9" d="100"/>
          <a:sy n="99" d="100"/>
        </p:scale>
        <p:origin x="84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1122791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9249721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северо-западный, северный 7-12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20-22,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30-32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июля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7-12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22-24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28566</TotalTime>
  <Words>593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3955</cp:revision>
  <cp:lastPrinted>2021-10-15T03:50:29Z</cp:lastPrinted>
  <dcterms:created xsi:type="dcterms:W3CDTF">2018-03-27T06:03:00Z</dcterms:created>
  <dcterms:modified xsi:type="dcterms:W3CDTF">2025-07-30T06:10:43Z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