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>
        <p:scale>
          <a:sx n="120" d="100"/>
          <a:sy n="120" d="100"/>
        </p:scale>
        <p:origin x="1770" y="84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2381DA19-8923-4EA1-9A8B-7DE31BB4EE47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917444726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242DE4-46FC-4EF4-B491-AF13E4231CE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62637B-932E-4C61-97EE-B3EDFC90A94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CF03C4-32B2-4BCE-8EBC-A8ECFE508EE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86BB89-CF54-4B66-BDCE-43818368A6F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6727B8-C8F3-4725-B103-2AC5693DEB5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B24E8D-EE96-4915-B396-44DF68876DF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6AD6A5-2B96-44A4-A1DF-D3DE5972BA9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2C7B3A-64B3-44C8-B8BD-21E3F01D86C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9380BC-099F-4483-A822-D1603A27AE6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9C6F92-31E2-434C-9930-638BFFFEDAA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D3DFDA-342F-4874-90EF-7B16E8476F3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617576F7-007E-4B24-927C-0D623A9D4D1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211</a:t>
            </a:r>
          </a:p>
          <a:p>
            <a:pPr algn="ctr">
              <a:buFont typeface="Arial" charset="0"/>
              <a:buNone/>
            </a:pPr>
            <a:r>
              <a:rPr lang="en-US" sz="1400" b="1" i="1" dirty="0" smtClean="0">
                <a:solidFill>
                  <a:srgbClr val="002060"/>
                </a:solidFill>
                <a:cs typeface="Times New Roman" pitchFamily="18" charset="0"/>
              </a:rPr>
              <a:t>г</a:t>
            </a: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30 июля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2025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05482" y="132243"/>
            <a:ext cx="4967288" cy="1785104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31 июля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30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июля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31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июля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</a:t>
            </a:r>
            <a:r>
              <a:rPr lang="ru-RU" sz="1100" dirty="0" smtClean="0">
                <a:solidFill>
                  <a:schemeClr val="tx1"/>
                </a:solidFill>
              </a:rPr>
              <a:t>еременная </a:t>
            </a:r>
            <a:r>
              <a:rPr lang="ru-RU" sz="1100" dirty="0">
                <a:solidFill>
                  <a:schemeClr val="tx1"/>
                </a:solidFill>
              </a:rPr>
              <a:t>облачность, </a:t>
            </a:r>
            <a:r>
              <a:rPr lang="ru-RU" sz="1100" dirty="0" smtClean="0">
                <a:solidFill>
                  <a:schemeClr val="tx1"/>
                </a:solidFill>
              </a:rPr>
              <a:t>днем </a:t>
            </a:r>
            <a:r>
              <a:rPr lang="ru-RU" sz="1100" dirty="0" smtClean="0">
                <a:solidFill>
                  <a:schemeClr val="tx1"/>
                </a:solidFill>
              </a:rPr>
              <a:t>небольшой кратковременный дождь</a:t>
            </a:r>
            <a:r>
              <a:rPr lang="ru-RU" sz="1100" dirty="0">
                <a:solidFill>
                  <a:schemeClr val="tx1"/>
                </a:solidFill>
              </a:rPr>
              <a:t>, гроза. </a:t>
            </a:r>
            <a:r>
              <a:rPr lang="ru-RU" sz="1100" dirty="0" smtClean="0">
                <a:solidFill>
                  <a:schemeClr val="tx1"/>
                </a:solidFill>
              </a:rPr>
              <a:t>Ветер </a:t>
            </a:r>
            <a:r>
              <a:rPr lang="kk-KZ" sz="1100" dirty="0" smtClean="0">
                <a:solidFill>
                  <a:schemeClr val="tx1"/>
                </a:solidFill>
              </a:rPr>
              <a:t>западный 3-8, временами порывы 18 </a:t>
            </a:r>
            <a:r>
              <a:rPr lang="ru-RU" sz="1100" dirty="0">
                <a:solidFill>
                  <a:schemeClr val="tx1"/>
                </a:solidFill>
              </a:rPr>
              <a:t>м/с. Температура воздуха ночью </a:t>
            </a:r>
            <a:r>
              <a:rPr lang="ru-RU" sz="1100" dirty="0" smtClean="0">
                <a:solidFill>
                  <a:schemeClr val="tx1"/>
                </a:solidFill>
              </a:rPr>
              <a:t>20-22,</a:t>
            </a:r>
            <a:r>
              <a:rPr lang="kk-KZ" sz="1100" dirty="0" smtClean="0">
                <a:solidFill>
                  <a:schemeClr val="tx1"/>
                </a:solidFill>
              </a:rPr>
              <a:t> </a:t>
            </a:r>
            <a:r>
              <a:rPr lang="kk-KZ" sz="1100" dirty="0">
                <a:solidFill>
                  <a:schemeClr val="tx1"/>
                </a:solidFill>
              </a:rPr>
              <a:t>днем </a:t>
            </a:r>
            <a:r>
              <a:rPr lang="kk-KZ" sz="1100" dirty="0" smtClean="0">
                <a:solidFill>
                  <a:schemeClr val="tx1"/>
                </a:solidFill>
              </a:rPr>
              <a:t>30-32 тепла.</a:t>
            </a:r>
            <a:endParaRPr lang="ru-RU" sz="1100" dirty="0">
              <a:solidFill>
                <a:schemeClr val="tx1"/>
              </a:solidFill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ночь 01 августа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с 21 ч. 31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июля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 до 08 ч. 01 августа</a:t>
            </a: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Переменная облачность</a:t>
            </a:r>
            <a:r>
              <a:rPr lang="ru-RU" sz="1100" dirty="0" smtClean="0">
                <a:solidFill>
                  <a:schemeClr val="tx1"/>
                </a:solidFill>
              </a:rPr>
              <a:t>, </a:t>
            </a:r>
            <a:r>
              <a:rPr lang="ru-RU" sz="1100" dirty="0" smtClean="0">
                <a:solidFill>
                  <a:schemeClr val="tx1"/>
                </a:solidFill>
              </a:rPr>
              <a:t>без осадков. </a:t>
            </a:r>
            <a:r>
              <a:rPr lang="ru-RU" sz="1100" dirty="0">
                <a:solidFill>
                  <a:schemeClr val="tx1"/>
                </a:solidFill>
              </a:rPr>
              <a:t>Ветер </a:t>
            </a:r>
            <a:r>
              <a:rPr lang="ru-RU" sz="1100" dirty="0" smtClean="0">
                <a:solidFill>
                  <a:schemeClr val="tx1"/>
                </a:solidFill>
              </a:rPr>
              <a:t>восточный 3-8 м/с</a:t>
            </a:r>
            <a:r>
              <a:rPr lang="ru-RU" sz="1100" dirty="0">
                <a:solidFill>
                  <a:schemeClr val="tx1"/>
                </a:solidFill>
              </a:rPr>
              <a:t>. </a:t>
            </a:r>
            <a:r>
              <a:rPr lang="ru-RU" sz="1100" dirty="0" smtClean="0">
                <a:solidFill>
                  <a:schemeClr val="tx1"/>
                </a:solidFill>
              </a:rPr>
              <a:t>Температура </a:t>
            </a:r>
            <a:r>
              <a:rPr lang="ru-RU" sz="1100" dirty="0">
                <a:solidFill>
                  <a:schemeClr val="tx1"/>
                </a:solidFill>
              </a:rPr>
              <a:t>воздуха </a:t>
            </a:r>
            <a:r>
              <a:rPr lang="ru-RU" sz="1100" dirty="0" smtClean="0">
                <a:solidFill>
                  <a:schemeClr val="tx1"/>
                </a:solidFill>
              </a:rPr>
              <a:t>18-20 </a:t>
            </a:r>
            <a:r>
              <a:rPr lang="ru-RU" sz="1100" dirty="0" smtClean="0">
                <a:solidFill>
                  <a:schemeClr val="tx1"/>
                </a:solidFill>
              </a:rPr>
              <a:t>тепла</a:t>
            </a:r>
            <a:r>
              <a:rPr lang="ru-RU" sz="1100" dirty="0">
                <a:solidFill>
                  <a:schemeClr val="tx1"/>
                </a:solidFill>
              </a:rPr>
              <a:t>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64658915"/>
              </p:ext>
            </p:extLst>
          </p:nvPr>
        </p:nvGraphicFramePr>
        <p:xfrm>
          <a:off x="4826000" y="4179888"/>
          <a:ext cx="4937125" cy="2125981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175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94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0,6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1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126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0,4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402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0,8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1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1802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60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1000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5,0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329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0,8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4382" name="Группа 1"/>
          <p:cNvGrpSpPr>
            <a:grpSpLocks/>
          </p:cNvGrpSpPr>
          <p:nvPr/>
        </p:nvGrpSpPr>
        <p:grpSpPr bwMode="auto">
          <a:xfrm>
            <a:off x="4818063" y="2366963"/>
            <a:ext cx="4951412" cy="1812925"/>
            <a:chOff x="4818856" y="2366298"/>
            <a:chExt cx="4951413" cy="1812837"/>
          </a:xfrm>
        </p:grpSpPr>
        <p:sp>
          <p:nvSpPr>
            <p:cNvPr id="21" name="TextBox 13"/>
            <p:cNvSpPr txBox="1">
              <a:spLocks noChangeArrowheads="1"/>
            </p:cNvSpPr>
            <p:nvPr/>
          </p:nvSpPr>
          <p:spPr bwMode="auto">
            <a:xfrm>
              <a:off x="4829968" y="2366298"/>
              <a:ext cx="4933951" cy="1015614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Сутки 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31 </a:t>
              </a: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июля</a:t>
              </a:r>
              <a:r>
                <a:rPr 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,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ночью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01 августа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метеорологические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условия будут способствовать </a:t>
              </a:r>
              <a:r>
                <a:rPr lang="kk-KZ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рассеиванию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загрязняющих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веществ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атмосфере города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.</a:t>
              </a:r>
              <a:endPara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endParaRPr>
            </a:p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целом по городу ожидается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повышенный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уровень загрязнения воздуха.</a:t>
              </a:r>
            </a:p>
          </p:txBody>
        </p:sp>
        <p:sp>
          <p:nvSpPr>
            <p:cNvPr id="14384" name="Прямоугольник 21"/>
            <p:cNvSpPr>
              <a:spLocks noChangeArrowheads="1"/>
            </p:cNvSpPr>
            <p:nvPr/>
          </p:nvSpPr>
          <p:spPr bwMode="auto">
            <a:xfrm>
              <a:off x="4818856" y="3709200"/>
              <a:ext cx="4951413" cy="469935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Состояние атмосферного воздуха  г. Алматы</a:t>
              </a:r>
            </a:p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за 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30 июля </a:t>
              </a: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2025 года </a:t>
              </a:r>
            </a:p>
          </p:txBody>
        </p:sp>
        <p:sp>
          <p:nvSpPr>
            <p:cNvPr id="14" name="TextBox 13"/>
            <p:cNvSpPr txBox="1">
              <a:spLocks noChangeArrowheads="1"/>
            </p:cNvSpPr>
            <p:nvPr/>
          </p:nvSpPr>
          <p:spPr bwMode="auto">
            <a:xfrm>
              <a:off x="4823618" y="3431458"/>
              <a:ext cx="4941889" cy="276212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  <a:defRPr/>
              </a:pPr>
              <a:r>
                <a:rPr lang="ru-RU" dirty="0">
                  <a:solidFill>
                    <a:schemeClr val="tx1"/>
                  </a:solidFill>
                  <a:cs typeface="Times New Roman" pitchFamily="18" charset="0"/>
                </a:rPr>
                <a:t>Предупреждение 1, 2, 3 степени НМУ отсутствует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(а): 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Кисебаев </a:t>
            </a:r>
            <a:r>
              <a:rPr lang="kk-KZ" altLang="ru-RU" sz="1000" b="1" i="1" smtClean="0">
                <a:solidFill>
                  <a:srgbClr val="000000"/>
                </a:solidFill>
                <a:cs typeface="Times New Roman" pitchFamily="18" charset="0"/>
              </a:rPr>
              <a:t>Д.К</a:t>
            </a:r>
            <a:r>
              <a:rPr lang="kk-KZ" altLang="ru-RU" sz="1000" b="1" i="1" smtClean="0">
                <a:solidFill>
                  <a:srgbClr val="000000"/>
                </a:solidFill>
                <a:cs typeface="Times New Roman" pitchFamily="18" charset="0"/>
              </a:rPr>
              <a:t>. </a:t>
            </a:r>
            <a:r>
              <a:rPr lang="ru-RU" altLang="ru-RU" sz="1000" b="1" i="1" smtClean="0">
                <a:solidFill>
                  <a:srgbClr val="000000"/>
                </a:solidFill>
                <a:cs typeface="Times New Roman" pitchFamily="18" charset="0"/>
              </a:rPr>
              <a:t>/</a:t>
            </a:r>
            <a:r>
              <a:rPr lang="en-US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Әділхан С.О.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26207</TotalTime>
  <Words>777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6168</cp:revision>
  <cp:lastPrinted>2021-07-01T09:11:30Z</cp:lastPrinted>
  <dcterms:created xsi:type="dcterms:W3CDTF">2018-03-27T06:03:00Z</dcterms:created>
  <dcterms:modified xsi:type="dcterms:W3CDTF">2025-07-30T07:11:36Z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