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5" d="100"/>
          <a:sy n="95" d="100"/>
        </p:scale>
        <p:origin x="-2928" y="-124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106564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7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31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дождь, гроза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днем порывы 15-20 м/с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14-16, днем 28-30 тепла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дождь, гроза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14-16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229820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июля, ночью 01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Анохина И.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46851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6897</cp:revision>
  <cp:lastPrinted>2025-07-15T07:11:21Z</cp:lastPrinted>
  <dcterms:created xsi:type="dcterms:W3CDTF">2018-03-27T06:03:00Z</dcterms:created>
  <dcterms:modified xsi:type="dcterms:W3CDTF">2025-07-30T06:14:35Z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