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50" d="100"/>
          <a:sy n="150" d="100"/>
        </p:scale>
        <p:origin x="-1014" y="9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58454075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августа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0026521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осадков. Ветер северо-восточный 5-10 м/с. Температура воздуха ночью 17-19, днем 30-32 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осадков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5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-10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19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-21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32286</TotalTime>
  <Words>593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6023</cp:revision>
  <cp:lastPrinted>2021-07-01T03:56:27Z</cp:lastPrinted>
  <dcterms:created xsi:type="dcterms:W3CDTF">2018-03-27T06:03:00Z</dcterms:created>
  <dcterms:modified xsi:type="dcterms:W3CDTF">2025-07-30T06:45:16Z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