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84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188418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31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дождь, гроза, днем временами сильный дождь, град, шквал. Ветер 9-14, днем порывы 15-20 м/с. Температура воздуха ночью 10-12, днем 22-24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31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15-17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619344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23467</TotalTime>
  <Words>608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3719</cp:revision>
  <cp:lastPrinted>2021-07-01T03:56:27Z</cp:lastPrinted>
  <dcterms:created xsi:type="dcterms:W3CDTF">2018-03-27T06:03:00Z</dcterms:created>
  <dcterms:modified xsi:type="dcterms:W3CDTF">2025-07-30T06:27:58Z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