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08466431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июля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31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Ветер южный, юго-западный 9-14 м/с. Температура воздуха ночью 14-16, днем 22-24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Ночью и утром туман. Ветер юго-западный с переходом на северо-восточный 9-14, порывы 15-20 м/с. Температура воздуха ночью 13-15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368236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2791</a:t>
                      </a:r>
                      <a:endParaRPr lang="ru-RU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25112</TotalTime>
  <Words>617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4860</cp:revision>
  <cp:lastPrinted>2021-07-01T03:56:27Z</cp:lastPrinted>
  <dcterms:created xsi:type="dcterms:W3CDTF">2018-03-27T06:03:00Z</dcterms:created>
  <dcterms:modified xsi:type="dcterms:W3CDTF">2025-07-30T08:30:59Z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