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650007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30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30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53000" y="171825"/>
            <a:ext cx="4883109" cy="2401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31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временами дождь, гроза, днем град, шквал. Утром туман. Ветер юго-западный 9-14, днем порывы 15-20 м/с. Температура воздуха ночью 12-14, днем 22-24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7926" y="2431918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117790449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653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122</cp:revision>
  <dcterms:modified xsi:type="dcterms:W3CDTF">2025-07-30T08:21:43Z</dcterms:modified>
</cp:coreProperties>
</file>