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июля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59903251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31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30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по 20 ч. 31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дождь, гроза, днем временами сильный дождь, шквал, град.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северо-восточный 9-14, днем порывы 15-20 м/с. Температура воздуха ночью 15-17, днем 23-25 тепла.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01 августа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31 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Облачно, дождь, гроза.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, северный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9-14, порывы 15-20 м/с. Температура воздуха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13-15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июля, ночью 01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19106</TotalTime>
  <Words>602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7006</cp:revision>
  <cp:lastPrinted>2021-07-01T03:56:27Z</cp:lastPrinted>
  <dcterms:created xsi:type="dcterms:W3CDTF">2018-03-27T06:03:00Z</dcterms:created>
  <dcterms:modified xsi:type="dcterms:W3CDTF">2025-07-30T07:19:48Z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