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102"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881998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6281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түнде және таңертең кей уақыттарда қатты жаңбыр жауады, бұршақ, дауыл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15-20</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13-15, күндіз 20-22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18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670756207"/>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18635</TotalTime>
  <Words>588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3623</cp:revision>
  <cp:lastPrinted>2021-07-01T07:38:07Z</cp:lastPrinted>
  <dcterms:created xsi:type="dcterms:W3CDTF">2018-03-27T06:03:00Z</dcterms:created>
  <dcterms:modified xsi:type="dcterms:W3CDTF">2025-07-18T05:57:02Z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