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435880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18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334219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17"/>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19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18 шілде с. 20-ден 19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200" dirty="0">
                <a:latin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9-14 м/с. Ауа температурасы түнде 17-19, күндіз 30-32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20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19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20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жауын-шашынсыз. Оңтүстік-батыс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9-14 м/с. Ауа температурасы 11-13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19</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20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Анохина И</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42505</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6532</cp:revision>
  <cp:lastPrinted>2025-07-15T07:11:11Z</cp:lastPrinted>
  <dcterms:created xsi:type="dcterms:W3CDTF">2018-03-27T06:03:00Z</dcterms:created>
  <dcterms:modified xsi:type="dcterms:W3CDTF">2025-07-18T07:44:26Z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