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158750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Солтүстік-батыстан соғатын жел солтүстік-шығысқа ауысады, күші 9-14 м/с. Ауа температурасы түнде 18-20, күндіз 25-27 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9-14 м/с. Ауа температурасы түнде 12-14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24787</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4825</cp:revision>
  <cp:lastPrinted>2021-07-01T03:56:27Z</cp:lastPrinted>
  <dcterms:created xsi:type="dcterms:W3CDTF">2018-03-27T06:03:00Z</dcterms:created>
  <dcterms:modified xsi:type="dcterms:W3CDTF">2025-07-18T08:03:12Z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