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0428790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009055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Батыстан, солтүстік-батыстан жел соғады, күші 3-8 м/с. Ауа температурасы түнде 23-25 жылы, күндіз 36-38 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Шығыстан жел </a:t>
            </a:r>
            <a:r>
              <a:rPr lang="kk-KZ" sz="1200" kern="1400" dirty="0" smtClean="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19 шілде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28883</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4756</cp:revision>
  <cp:lastPrinted>2023-02-06T06:57:51Z</cp:lastPrinted>
  <dcterms:created xsi:type="dcterms:W3CDTF">2018-03-27T06:03:00Z</dcterms:created>
  <dcterms:modified xsi:type="dcterms:W3CDTF">2025-07-18T06:24:13Z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