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68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725846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Күндіз шаңды дауыл. Жел солтүстіктен 9-14, күндіз екпіні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26-28, күндіз 37-39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solidFill>
                  <a:prstClr val="black"/>
                </a:solidFill>
                <a:latin typeface="Times New Roman" panose="02020603050405020304" pitchFamily="18" charset="0"/>
                <a:cs typeface="Times New Roman" panose="02020603050405020304" pitchFamily="18" charset="0"/>
              </a:rPr>
              <a:t>Аздаған бұлтты</a:t>
            </a:r>
            <a:r>
              <a:rPr lang="kk-KZ" sz="1200" dirty="0">
                <a:solidFill>
                  <a:prstClr val="black"/>
                </a:solidFill>
                <a:latin typeface="Times New Roman" panose="02020603050405020304" pitchFamily="18" charset="0"/>
                <a:cs typeface="Times New Roman" panose="02020603050405020304" pitchFamily="18" charset="0"/>
              </a:rPr>
              <a:t>,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Шаңды дауыл. </a:t>
            </a:r>
            <a:r>
              <a:rPr lang="kk-KZ" sz="120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15-20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24-26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20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7065946"/>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0.003</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26347056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16104</TotalTime>
  <Words>540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3767</cp:revision>
  <cp:lastPrinted>2021-07-01T07:38:07Z</cp:lastPrinted>
  <dcterms:created xsi:type="dcterms:W3CDTF">2018-03-27T06:03:00Z</dcterms:created>
  <dcterms:modified xsi:type="dcterms:W3CDTF">2025-07-18T06:27:45Z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