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256492046"/>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dirty="0" smtClean="0">
                          <a:solidFill>
                            <a:srgbClr val="002060"/>
                          </a:solidFill>
                          <a:latin typeface="Times New Roman" panose="02020603050405020304" pitchFamily="18" charset="0"/>
                          <a:cs typeface="Times New Roman" panose="02020603050405020304" pitchFamily="18" charset="0"/>
                        </a:rPr>
                        <a:t>9</a:t>
                      </a:r>
                      <a:r>
                        <a:rPr lang="kk-KZ" altLang="x-none" sz="1600" b="1" i="1" dirty="0" smtClean="0">
                          <a:solidFill>
                            <a:srgbClr val="002060"/>
                          </a:solidFill>
                          <a:latin typeface="Times New Roman" panose="02020603050405020304" pitchFamily="18" charset="0"/>
                          <a:cs typeface="Times New Roman" panose="02020603050405020304" pitchFamily="18" charset="0"/>
                        </a:rPr>
                        <a:t>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8</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088435060"/>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20060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шілдеден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шілдеге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Көшпелі </a:t>
            </a:r>
            <a:r>
              <a:rPr lang="kk-KZ" sz="1100" dirty="0" smtClean="0">
                <a:latin typeface="Times New Roman" pitchFamily="18" charset="0"/>
                <a:cs typeface="Times New Roman" pitchFamily="18" charset="0"/>
              </a:rPr>
              <a:t>бұлтты, жауын-шашынсыз болады.  Оңтүстік-батыстан солтүстік-батысқа ауысатын жел соғады, күші 8-13, күндіз екпіні 15-20 м/с. Ауа температурасы түнде 21-23 градус жылы, күндіз 39-41 градус қатты ыстық болады.</a:t>
            </a:r>
          </a:p>
          <a:p>
            <a:pPr indent="182563" algn="just"/>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en-US"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20</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Солтүстік-батыстан солтүстік-шығысқа ауысатын </a:t>
            </a:r>
            <a:r>
              <a:rPr lang="kk-KZ" sz="1100" dirty="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21-23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en-US" sz="1100" dirty="0" smtClean="0">
                <a:solidFill>
                  <a:schemeClr val="tx1"/>
                </a:solidFill>
                <a:latin typeface="Times New Roman" panose="02020603050405020304" pitchFamily="18" charset="0"/>
                <a:cs typeface="Times New Roman" panose="02020603050405020304" pitchFamily="18" charset="0"/>
              </a:rPr>
              <a:t>1</a:t>
            </a:r>
            <a:r>
              <a:rPr lang="kk-KZ" sz="1100" dirty="0">
                <a:solidFill>
                  <a:schemeClr val="tx1"/>
                </a:solidFill>
                <a:latin typeface="Times New Roman" panose="02020603050405020304" pitchFamily="18" charset="0"/>
                <a:cs typeface="Times New Roman" panose="02020603050405020304" pitchFamily="18" charset="0"/>
              </a:rPr>
              <a:t>9</a:t>
            </a:r>
            <a:r>
              <a:rPr lang="kk-KZ"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шілдеден</a:t>
            </a:r>
            <a:r>
              <a:rPr lang="ru-RU" sz="1100" dirty="0" smtClean="0">
                <a:solidFill>
                  <a:schemeClr val="tx1"/>
                </a:solidFill>
                <a:latin typeface="Times New Roman" panose="02020603050405020304" pitchFamily="18" charset="0"/>
                <a:cs typeface="Times New Roman" panose="02020603050405020304" pitchFamily="18" charset="0"/>
              </a:rPr>
              <a:t>, 20 </a:t>
            </a:r>
            <a:r>
              <a:rPr lang="ru-RU" sz="1100" dirty="0" err="1" smtClean="0">
                <a:solidFill>
                  <a:schemeClr val="tx1"/>
                </a:solidFill>
                <a:latin typeface="Times New Roman" panose="02020603050405020304" pitchFamily="18" charset="0"/>
                <a:cs typeface="Times New Roman" panose="02020603050405020304" pitchFamily="18" charset="0"/>
              </a:rPr>
              <a:t>шілдеге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14061</TotalTime>
  <Words>593</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3740</cp:revision>
  <cp:lastPrinted>2021-07-01T03:56:27Z</cp:lastPrinted>
  <dcterms:created xsi:type="dcterms:W3CDTF">2018-03-27T06:03:00Z</dcterms:created>
  <dcterms:modified xsi:type="dcterms:W3CDTF">2025-07-18T06:25:07Z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