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94526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4522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түнде 1-6  күндіз 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33-35°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2168109"/>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15" name="TextBox 13"/>
          <p:cNvSpPr txBox="1"/>
          <p:nvPr/>
        </p:nvSpPr>
        <p:spPr>
          <a:xfrm>
            <a:off x="5017183" y="2243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Т</a:t>
            </a:r>
            <a:r>
              <a:rPr lang="kk-KZ" sz="1200" dirty="0" smtClean="0">
                <a:solidFill>
                  <a:prstClr val="black"/>
                </a:solidFill>
                <a:latin typeface="Times New Roman" panose="02020603050405020304" pitchFamily="18" charset="0"/>
                <a:cs typeface="Times New Roman" panose="02020603050405020304" pitchFamily="18" charset="0"/>
              </a:rPr>
              <a:t>үнде </a:t>
            </a:r>
            <a:r>
              <a:rPr lang="" sz="1200" dirty="0" smtClean="0">
                <a:solidFill>
                  <a:prstClr val="black"/>
                </a:solidFill>
                <a:latin typeface="Times New Roman" panose="02020603050405020304" pitchFamily="18" charset="0"/>
                <a:cs typeface="Times New Roman" panose="02020603050405020304" pitchFamily="18" charset="0"/>
              </a:rPr>
              <a:t>1</a:t>
            </a:r>
            <a:r>
              <a:rPr lang="kk-KZ" sz="1200" smtClean="0">
                <a:solidFill>
                  <a:prstClr val="black"/>
                </a:solidFill>
                <a:latin typeface="Times New Roman" panose="02020603050405020304" pitchFamily="18" charset="0"/>
                <a:cs typeface="Times New Roman" panose="02020603050405020304" pitchFamily="18" charset="0"/>
              </a:rPr>
              <a:t>8 </a:t>
            </a:r>
            <a:r>
              <a:rPr lang="kk-KZ" sz="1200" dirty="0" smtClean="0">
                <a:solidFill>
                  <a:prstClr val="black"/>
                </a:solidFill>
                <a:latin typeface="Times New Roman" panose="02020603050405020304" pitchFamily="18" charset="0"/>
                <a:cs typeface="Times New Roman" panose="02020603050405020304" pitchFamily="18" charset="0"/>
              </a:rPr>
              <a:t>шілдеде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09244" y="310576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21171</TotalTime>
  <Words>655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 Windows</cp:lastModifiedBy>
  <cp:revision>3641</cp:revision>
  <cp:lastPrinted>2021-07-01T03:56:27Z</cp:lastPrinted>
  <dcterms:created xsi:type="dcterms:W3CDTF">2018-03-27T06:03:00Z</dcterms:created>
  <dcterms:modified xsi:type="dcterms:W3CDTF">2025-07-17T06:34:21Z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