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7179063"/>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1596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a:t>
            </a:r>
            <a:r>
              <a:rPr lang="kk-KZ" altLang="ru-RU" sz="1200" dirty="0" smtClean="0">
                <a:latin typeface="Times New Roman" panose="02020603050405020304" pitchFamily="18" charset="0"/>
                <a:cs typeface="Times New Roman" panose="02020603050405020304" pitchFamily="18" charset="0"/>
              </a:rPr>
              <a:t>оңтүстік-батысқа </a:t>
            </a:r>
            <a:r>
              <a:rPr lang="kk-KZ" altLang="ru-RU" sz="1200" dirty="0">
                <a:latin typeface="Times New Roman" panose="02020603050405020304" pitchFamily="18" charset="0"/>
                <a:cs typeface="Times New Roman" panose="02020603050405020304" pitchFamily="18" charset="0"/>
              </a:rPr>
              <a:t>ауысады, </a:t>
            </a:r>
            <a:r>
              <a:rPr lang="kk-KZ" altLang="ru-RU" sz="1200" dirty="0" smtClean="0">
                <a:latin typeface="Times New Roman" panose="02020603050405020304" pitchFamily="18" charset="0"/>
                <a:cs typeface="Times New Roman" panose="02020603050405020304" pitchFamily="18" charset="0"/>
              </a:rPr>
              <a:t>күші 7-12, күндіз екпіні 15-18 м/с</a:t>
            </a:r>
            <a:r>
              <a:rPr lang="kk-KZ" altLang="ru-RU" sz="1200" dirty="0">
                <a:latin typeface="Times New Roman" panose="02020603050405020304" pitchFamily="18" charset="0"/>
                <a:cs typeface="Times New Roman" panose="02020603050405020304" pitchFamily="18" charset="0"/>
              </a:rPr>
              <a:t>. Ауа температурасы түнде 22-24, күндіз </a:t>
            </a:r>
            <a:r>
              <a:rPr lang="kk-KZ" altLang="ru-RU" sz="1200" dirty="0" smtClean="0">
                <a:latin typeface="Times New Roman" panose="02020603050405020304" pitchFamily="18" charset="0"/>
                <a:cs typeface="Times New Roman" panose="02020603050405020304" pitchFamily="18" charset="0"/>
              </a:rPr>
              <a:t>қатты </a:t>
            </a:r>
            <a:r>
              <a:rPr lang="kk-KZ" altLang="ru-RU" sz="1200" dirty="0">
                <a:latin typeface="Times New Roman" panose="02020603050405020304" pitchFamily="18" charset="0"/>
                <a:cs typeface="Times New Roman" panose="02020603050405020304" pitchFamily="18" charset="0"/>
              </a:rPr>
              <a:t>ыстық </a:t>
            </a:r>
            <a:r>
              <a:rPr lang="kk-KZ" altLang="ru-RU" sz="1200" dirty="0" smtClean="0">
                <a:latin typeface="Times New Roman" panose="02020603050405020304" pitchFamily="18" charset="0"/>
                <a:cs typeface="Times New Roman" panose="02020603050405020304" pitchFamily="18" charset="0"/>
              </a:rPr>
              <a:t>35-37 градус.</a:t>
            </a:r>
          </a:p>
          <a:p>
            <a:pPr algn="just"/>
            <a:endParaRPr lang="kk-KZ" altLang="ru-RU" sz="1200" b="1" dirty="0">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19</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9</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Солтүстік-шығыстан </a:t>
            </a:r>
            <a:r>
              <a:rPr lang="kk-KZ" altLang="ru-RU" sz="1200" dirty="0" smtClean="0">
                <a:latin typeface="Times New Roman" panose="02020603050405020304" pitchFamily="18" charset="0"/>
                <a:cs typeface="Times New Roman" panose="02020603050405020304" pitchFamily="18" charset="0"/>
              </a:rPr>
              <a:t>жел соғады, күші 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ru-RU" sz="1200" dirty="0">
                <a:latin typeface="Times New Roman" pitchFamily="18" charset="0"/>
                <a:cs typeface="Times New Roman" pitchFamily="18" charset="0"/>
              </a:rPr>
              <a:t>18-20 </a:t>
            </a:r>
            <a:r>
              <a:rPr lang="kk-KZ" altLang="ru-RU" sz="1200" dirty="0" smtClean="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582880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25050</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4725</cp:revision>
  <cp:lastPrinted>2021-07-01T07:38:07Z</cp:lastPrinted>
  <dcterms:created xsi:type="dcterms:W3CDTF">2018-03-27T06:03:00Z</dcterms:created>
  <dcterms:modified xsi:type="dcterms:W3CDTF">2025-07-17T08:19:24Z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