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566269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45132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17 шілде с. 20-ден 18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түнде 17-19, күндіз 30-32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19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19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м/с. Ауа температурасы 16-18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18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19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42497</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6527</cp:revision>
  <cp:lastPrinted>2025-07-15T07:11:11Z</cp:lastPrinted>
  <dcterms:created xsi:type="dcterms:W3CDTF">2018-03-27T06:03:00Z</dcterms:created>
  <dcterms:modified xsi:type="dcterms:W3CDTF">2025-07-17T06:43:55Z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