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9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0367912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94305075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18 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17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18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түнде </a:t>
            </a:r>
            <a:r>
              <a:rPr lang="kk-KZ" sz="1200" kern="1400" dirty="0">
                <a:latin typeface="Times New Roman"/>
                <a:ea typeface="Times New Roman"/>
              </a:rPr>
              <a:t>жаңбыр, найзағай. </a:t>
            </a:r>
            <a:r>
              <a:rPr lang="kk-KZ" sz="1200" kern="1400" dirty="0" smtClean="0">
                <a:latin typeface="Times New Roman"/>
                <a:ea typeface="Times New Roman"/>
              </a:rPr>
              <a:t>Солтүстіктен </a:t>
            </a:r>
            <a:r>
              <a:rPr lang="kk-KZ" sz="1200" kern="1400" dirty="0">
                <a:latin typeface="Times New Roman"/>
                <a:ea typeface="Times New Roman"/>
              </a:rPr>
              <a:t>оңтүстік-батысқа ауысып жел соғады, күші  </a:t>
            </a:r>
            <a:r>
              <a:rPr lang="kk-KZ" sz="1200" kern="1400" dirty="0" smtClean="0">
                <a:latin typeface="Times New Roman"/>
                <a:ea typeface="Times New Roman"/>
              </a:rPr>
              <a:t>9-14</a:t>
            </a:r>
            <a:r>
              <a:rPr lang="kk-KZ" sz="1200" kern="1400" dirty="0" smtClean="0">
                <a:latin typeface="Times New Roman"/>
                <a:ea typeface="Times New Roman"/>
              </a:rPr>
              <a:t>, </a:t>
            </a:r>
            <a:r>
              <a:rPr lang="kk-KZ" sz="1200" kern="1400" dirty="0" smtClean="0">
                <a:latin typeface="Times New Roman"/>
                <a:ea typeface="Times New Roman"/>
              </a:rPr>
              <a:t>түнде порывы </a:t>
            </a:r>
            <a:r>
              <a:rPr lang="kk-KZ" sz="1200" kern="1400" dirty="0" smtClean="0">
                <a:latin typeface="Times New Roman"/>
                <a:ea typeface="Times New Roman"/>
              </a:rPr>
              <a:t>15-18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21-23 </a:t>
            </a:r>
            <a:r>
              <a:rPr lang="kk-KZ" sz="1200" kern="1400" dirty="0">
                <a:latin typeface="Times New Roman"/>
                <a:ea typeface="Times New Roman"/>
              </a:rPr>
              <a:t>жылы, күндіз </a:t>
            </a:r>
            <a:r>
              <a:rPr lang="kk-KZ" sz="1200" kern="1400" dirty="0" smtClean="0">
                <a:latin typeface="Times New Roman"/>
                <a:ea typeface="Times New Roman"/>
              </a:rPr>
              <a:t>34-36 </a:t>
            </a:r>
            <a:r>
              <a:rPr lang="kk-KZ" sz="1200" kern="1400" dirty="0">
                <a:latin typeface="Times New Roman"/>
                <a:ea typeface="Times New Roman"/>
              </a:rPr>
              <a:t>градус қатты ыстық</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18</a:t>
            </a:r>
            <a:r>
              <a:rPr lang="kk-KZ" altLang="ru-RU" sz="1150" b="1" dirty="0" smtClean="0">
                <a:latin typeface="Times New Roman" pitchFamily="18" charset="0"/>
                <a:cs typeface="Times New Roman" pitchFamily="18" charset="0"/>
              </a:rPr>
              <a:t> 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19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Аздаған бұлтты, жауын шашынсыз</a:t>
            </a:r>
            <a:r>
              <a:rPr lang="kk-KZ" sz="1200" kern="1400" dirty="0" smtClean="0">
                <a:latin typeface="Times New Roman"/>
                <a:ea typeface="Times New Roman"/>
              </a:rPr>
              <a:t>. </a:t>
            </a:r>
            <a:r>
              <a:rPr lang="kk-KZ" sz="1200" kern="1400" dirty="0" smtClean="0">
                <a:latin typeface="Times New Roman"/>
                <a:ea typeface="Times New Roman"/>
              </a:rPr>
              <a:t>Оңтүстік-батыстан, батыстан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7-12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22-24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Казгулова А. /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28860</TotalTime>
  <Words>585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4753</cp:revision>
  <cp:lastPrinted>2023-02-06T06:57:51Z</cp:lastPrinted>
  <dcterms:created xsi:type="dcterms:W3CDTF">2018-03-27T06:03:00Z</dcterms:created>
  <dcterms:modified xsi:type="dcterms:W3CDTF">2025-07-17T07:55:58Z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