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55452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оңтүстік-батыстан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26-28 жылы, күндіз 41-43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26-28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9756178"/>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77793435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16095</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3764</cp:revision>
  <cp:lastPrinted>2021-07-01T07:38:07Z</cp:lastPrinted>
  <dcterms:created xsi:type="dcterms:W3CDTF">2018-03-27T06:03:00Z</dcterms:created>
  <dcterms:modified xsi:type="dcterms:W3CDTF">2025-07-17T07:39:22Z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