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16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6005647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бұршақ, дауыл</a:t>
            </a:r>
            <a:r>
              <a:rPr lang="ru-RU"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күндіз екпіні 15-20 м/с. Ауа температурасы түнде 10-12, күндіз 25-27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порывы 15-20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18</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16720</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6604</cp:revision>
  <cp:lastPrinted>2021-07-01T03:56:27Z</cp:lastPrinted>
  <dcterms:created xsi:type="dcterms:W3CDTF">2018-03-27T06:03:00Z</dcterms:created>
  <dcterms:modified xsi:type="dcterms:W3CDTF">2025-07-17T07:23:01Z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