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0169036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198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a:t>
                      </a:r>
                      <a:r>
                        <a:rPr lang="kk-KZ" baseline="0" dirty="0"/>
                        <a:t>7</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468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18</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17</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18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бұлтты,күннің екінші жартысында жаңбыр, шаңды дауыл, найзағай, бұршақ</a:t>
            </a:r>
            <a:r>
              <a:rPr lang="kk-KZ" sz="1200" dirty="0">
                <a:solidFill>
                  <a:prstClr val="black"/>
                </a:solidFill>
                <a:latin typeface="Times New Roman" pitchFamily="18" charset="0"/>
                <a:ea typeface="Calibri"/>
                <a:cs typeface="Times New Roman" pitchFamily="18" charset="0"/>
              </a:rPr>
              <a:t>. Оңтүстіктен жел соғады, күші түнде 3-8, күндіз 9-14, күннің екінші жартысында 15-20 м/с. Ауа температурасы түнде 16-18, күндіз 32-34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19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18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19</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кей уақыттарда</a:t>
            </a:r>
            <a:r>
              <a:rPr lang="kk-KZ" sz="1200" kern="0" dirty="0">
                <a:solidFill>
                  <a:prstClr val="black"/>
                </a:solidFill>
                <a:latin typeface="Times New Roman" pitchFamily="18" charset="0"/>
                <a:ea typeface="Calibri"/>
                <a:cs typeface="Times New Roman" pitchFamily="18" charset="0"/>
                <a:sym typeface="Calibri"/>
              </a:rPr>
              <a:t> жаңбыр, ңайзағай</a:t>
            </a:r>
            <a:r>
              <a:rPr lang="kk-KZ" sz="1200" dirty="0">
                <a:solidFill>
                  <a:prstClr val="black"/>
                </a:solidFill>
                <a:latin typeface="Times New Roman" pitchFamily="18" charset="0"/>
                <a:ea typeface="Calibri"/>
                <a:cs typeface="Times New Roman" pitchFamily="18" charset="0"/>
              </a:rPr>
              <a:t>.</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күндіз екпіні 15-20, кей уақыттарда 23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16-18 градус жылы.</a:t>
            </a:r>
          </a:p>
        </p:txBody>
      </p:sp>
      <p:graphicFrame>
        <p:nvGraphicFramePr>
          <p:cNvPr id="27" name="Table"/>
          <p:cNvGraphicFramePr/>
          <p:nvPr>
            <p:extLst>
              <p:ext uri="{D42A27DB-BD31-4B8C-83A1-F6EECF244321}">
                <p14:modId xmlns:p14="http://schemas.microsoft.com/office/powerpoint/2010/main" val="196476584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3095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a:t>
            </a:r>
            <a:r>
              <a:rPr lang="kk-KZ" dirty="0"/>
              <a:t>7</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753907"/>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itchFamily="18" charset="0"/>
              </a:rPr>
              <a:t>жоғары</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74</TotalTime>
  <Words>691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56</cp:revision>
  <dcterms:modified xsi:type="dcterms:W3CDTF">2025-07-17T07:52:22Z</dcterms:modified>
</cp:coreProperties>
</file>