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69397678"/>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a:t>
                      </a:r>
                      <a:r>
                        <a:rPr lang="kk-KZ" altLang="x-none" sz="1600" b="1" i="1" dirty="0" smtClean="0">
                          <a:solidFill>
                            <a:srgbClr val="002060"/>
                          </a:solidFill>
                          <a:latin typeface="Times New Roman" panose="02020603050405020304" pitchFamily="18" charset="0"/>
                          <a:cs typeface="Times New Roman" panose="02020603050405020304" pitchFamily="18" charset="0"/>
                        </a:rPr>
                        <a:t>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100575"/>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шілдіге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17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18</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Солтүстік-батыстан соғатын жел оңтүстік батысқа ауысады, күші 6-11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22-24,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өте қатты ыстық 38-40 градус.</a:t>
            </a:r>
          </a:p>
          <a:p>
            <a:pPr algn="just"/>
            <a:endParaRPr lang="ru-RU" altLang="ru-RU" sz="1150" b="1" dirty="0" smtClean="0">
              <a:solidFill>
                <a:srgbClr val="FF0000"/>
              </a:solidFill>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a:t>
            </a:r>
            <a:r>
              <a:rPr lang="kk-KZ" altLang="ru-RU" sz="1150" b="1" dirty="0" smtClean="0">
                <a:latin typeface="Times New Roman" panose="02020603050405020304" pitchFamily="18" charset="0"/>
                <a:cs typeface="Times New Roman" panose="02020603050405020304" pitchFamily="18" charset="0"/>
              </a:rPr>
              <a:t>9</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err="1" smtClean="0">
                <a:latin typeface="Times New Roman" panose="02020603050405020304" pitchFamily="18" charset="0"/>
                <a:cs typeface="Times New Roman" panose="02020603050405020304" pitchFamily="18" charset="0"/>
              </a:rPr>
              <a:t>шілдеге</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18 </a:t>
            </a:r>
            <a:r>
              <a:rPr lang="ru-RU" sz="1150" b="1" dirty="0" err="1">
                <a:latin typeface="Times New Roman" panose="02020603050405020304" pitchFamily="18" charset="0"/>
                <a:cs typeface="Times New Roman" panose="02020603050405020304" pitchFamily="18" charset="0"/>
              </a:rPr>
              <a:t>шілде</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a:t>
            </a:r>
            <a:r>
              <a:rPr lang="kk-KZ" sz="1150" b="1" dirty="0">
                <a:latin typeface="Times New Roman" panose="02020603050405020304" pitchFamily="18" charset="0"/>
                <a:cs typeface="Times New Roman" panose="02020603050405020304" pitchFamily="18" charset="0"/>
              </a:rPr>
              <a:t>9</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шілде</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жауын-шашынсыз</a:t>
            </a:r>
            <a:r>
              <a:rPr lang="kk-KZ" altLang="ru-RU" sz="1200" dirty="0">
                <a:latin typeface="Times New Roman" panose="02020603050405020304" pitchFamily="18" charset="0"/>
                <a:cs typeface="Times New Roman" panose="02020603050405020304" pitchFamily="18" charset="0"/>
              </a:rPr>
              <a:t>. </a:t>
            </a:r>
            <a:r>
              <a:rPr lang="kk-KZ" altLang="ru-RU" sz="1200">
                <a:latin typeface="Times New Roman" panose="02020603050405020304" pitchFamily="18" charset="0"/>
                <a:cs typeface="Times New Roman" panose="02020603050405020304" pitchFamily="18" charset="0"/>
              </a:rPr>
              <a:t>Солтүстік-батыстан жел </a:t>
            </a:r>
            <a:r>
              <a:rPr lang="kk-KZ" altLang="ru-RU" sz="1200" dirty="0">
                <a:latin typeface="Times New Roman" panose="02020603050405020304" pitchFamily="18" charset="0"/>
                <a:cs typeface="Times New Roman" panose="02020603050405020304" pitchFamily="18" charset="0"/>
              </a:rPr>
              <a:t>соғады, күші </a:t>
            </a:r>
            <a:r>
              <a:rPr lang="kk-KZ" altLang="ru-RU" sz="1200" dirty="0" smtClean="0">
                <a:latin typeface="Times New Roman" panose="02020603050405020304" pitchFamily="18" charset="0"/>
                <a:cs typeface="Times New Roman" panose="02020603050405020304" pitchFamily="18" charset="0"/>
              </a:rPr>
              <a:t>9-14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22-24 градус </a:t>
            </a:r>
            <a:r>
              <a:rPr lang="kk-KZ" altLang="ru-RU" sz="1200" dirty="0">
                <a:latin typeface="Times New Roman" panose="02020603050405020304" pitchFamily="18" charset="0"/>
                <a:cs typeface="Times New Roman" panose="02020603050405020304" pitchFamily="18" charset="0"/>
              </a:rPr>
              <a:t>жылы.</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25400939"/>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987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26795</TotalTime>
  <Words>556</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4848</cp:revision>
  <cp:lastPrinted>2021-07-01T07:38:07Z</cp:lastPrinted>
  <dcterms:created xsi:type="dcterms:W3CDTF">2018-03-27T06:03:00Z</dcterms:created>
  <dcterms:modified xsi:type="dcterms:W3CDTF">2025-07-17T08:23:12Z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