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31391"/>
              </p:ext>
            </p:extLst>
          </p:nvPr>
        </p:nvGraphicFramePr>
        <p:xfrm>
          <a:off x="352128" y="25537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968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0699" y="310900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8057460"/>
              </p:ext>
            </p:extLst>
          </p:nvPr>
        </p:nvGraphicFramePr>
        <p:xfrm>
          <a:off x="5072359" y="479219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2990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12681" y="4256045"/>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prstClr val="black"/>
                </a:solidFill>
                <a:latin typeface="Times New Roman" pitchFamily="18" charset="0"/>
                <a:cs typeface="Times New Roman" pitchFamily="18" charset="0"/>
              </a:rPr>
              <a:t>м/с. Ауа температурасы түнде 24-26, күндіз 35-37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99443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30709</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3983</cp:revision>
  <cp:lastPrinted>2021-07-01T07:38:07Z</cp:lastPrinted>
  <dcterms:created xsi:type="dcterms:W3CDTF">2018-03-27T06:03:00Z</dcterms:created>
  <dcterms:modified xsi:type="dcterms:W3CDTF">2025-07-17T06:54:12Z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