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1634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002487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1"/>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16 шілде с. 20-ден 17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Бұлттылық, жауын-шашынсыз. </a:t>
            </a:r>
            <a:r>
              <a:rPr lang="kk-KZ" sz="110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9-14 м/с жел соғады. Ауа температурасы түнде 14-16, күндіз 30-32 градус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18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18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Бұлттылық, жауын-шашынсыз. Батыстан 9-14 м/с жел соғады. Ауа температурасы 12-14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17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18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42490</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6522</cp:revision>
  <cp:lastPrinted>2025-07-15T07:11:11Z</cp:lastPrinted>
  <dcterms:created xsi:type="dcterms:W3CDTF">2018-03-27T06:03:00Z</dcterms:created>
  <dcterms:modified xsi:type="dcterms:W3CDTF">2025-07-16T07:19:05Z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