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741815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97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шілдеге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жауын-шашынсыз. Жел </a:t>
            </a:r>
            <a:r>
              <a:rPr lang="kk-KZ" sz="1200" dirty="0" smtClean="0">
                <a:latin typeface="Times New Roman" panose="02020603050405020304" pitchFamily="18" charset="0"/>
                <a:cs typeface="Times New Roman" panose="02020603050405020304" pitchFamily="18" charset="0"/>
              </a:rPr>
              <a:t>солтүстіктен 5-10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22-24 жылы,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39-41 градус қатты ыстық.</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шілдеге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оңтүстік-батыстан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25-27 жылы</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17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18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46345815"/>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0.003</a:t>
                      </a:r>
                      <a:endParaRPr lang="ru-RU"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2142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199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a:t>
                      </a:r>
                      <a:endParaRPr lang="ru-RU"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421994322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r>
                          <a:rPr lang="ru-RU"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16084</TotalTime>
  <Words>532</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3761</cp:revision>
  <cp:lastPrinted>2021-07-01T07:38:07Z</cp:lastPrinted>
  <dcterms:created xsi:type="dcterms:W3CDTF">2018-03-27T06:03:00Z</dcterms:created>
  <dcterms:modified xsi:type="dcterms:W3CDTF">2025-07-16T06:37:04Z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