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4947593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4305075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17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16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17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күндіз жаңбыр, найзағай. Солтүстік-батыстан оңтүстік-батысқа ауысып жел соғады, күші  түнде </a:t>
            </a:r>
            <a:r>
              <a:rPr lang="kk-KZ" sz="1200" kern="1400" dirty="0" smtClean="0">
                <a:latin typeface="Times New Roman"/>
                <a:ea typeface="Times New Roman"/>
              </a:rPr>
              <a:t>2-7, </a:t>
            </a:r>
            <a:r>
              <a:rPr lang="kk-KZ" sz="1200" kern="1400" dirty="0">
                <a:latin typeface="Times New Roman"/>
                <a:ea typeface="Times New Roman"/>
              </a:rPr>
              <a:t>күндіз </a:t>
            </a:r>
            <a:r>
              <a:rPr lang="kk-KZ" sz="1200" kern="1400" dirty="0" smtClean="0">
                <a:latin typeface="Times New Roman"/>
                <a:ea typeface="Times New Roman"/>
              </a:rPr>
              <a:t>9-14, порывы 15-18 м/с</a:t>
            </a:r>
            <a:r>
              <a:rPr lang="kk-KZ" sz="1200" kern="1400" dirty="0">
                <a:latin typeface="Times New Roman"/>
                <a:ea typeface="Times New Roman"/>
              </a:rPr>
              <a:t>. Ауа температурасы түнде 23-25 жылы, күндіз </a:t>
            </a:r>
            <a:r>
              <a:rPr lang="kk-KZ" sz="1200" kern="1400" dirty="0" smtClean="0">
                <a:latin typeface="Times New Roman"/>
                <a:ea typeface="Times New Roman"/>
              </a:rPr>
              <a:t>35-37 </a:t>
            </a:r>
            <a:r>
              <a:rPr lang="kk-KZ" sz="1200" kern="1400" dirty="0">
                <a:latin typeface="Times New Roman"/>
                <a:ea typeface="Times New Roman"/>
              </a:rPr>
              <a:t>градус қатты ыстық</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a:t>
            </a:r>
            <a:r>
              <a:rPr lang="kk-KZ" sz="1200" kern="1400" dirty="0" smtClean="0">
                <a:solidFill>
                  <a:prstClr val="black"/>
                </a:solidFill>
                <a:latin typeface="Times New Roman"/>
                <a:ea typeface="Times New Roman"/>
              </a:rPr>
              <a:t>бұлтты</a:t>
            </a:r>
            <a:r>
              <a:rPr lang="kk-KZ" sz="1200" kern="1400" smtClean="0">
                <a:solidFill>
                  <a:prstClr val="black"/>
                </a:solidFill>
                <a:latin typeface="Times New Roman"/>
                <a:ea typeface="Times New Roman"/>
              </a:rPr>
              <a:t>, </a:t>
            </a:r>
            <a:r>
              <a:rPr lang="kk-KZ" sz="1200" kern="1400" smtClean="0">
                <a:solidFill>
                  <a:prstClr val="black"/>
                </a:solidFill>
                <a:latin typeface="Times New Roman"/>
                <a:ea typeface="Times New Roman"/>
              </a:rPr>
              <a:t>жауын шашынсыз</a:t>
            </a:r>
            <a:r>
              <a:rPr lang="kk-KZ" sz="1200" kern="1400" smtClean="0">
                <a:latin typeface="Times New Roman"/>
                <a:ea typeface="Times New Roman"/>
              </a:rPr>
              <a:t>. </a:t>
            </a:r>
            <a:r>
              <a:rPr lang="kk-KZ" sz="1200" kern="1400" dirty="0" smtClean="0">
                <a:latin typeface="Times New Roman"/>
                <a:ea typeface="Times New Roman"/>
              </a:rPr>
              <a:t>Батыстан жел соғады, күші 1-6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ru-RU" altLang="ru-RU" sz="1200" b="1" i="1" dirty="0" smtClean="0">
                <a:solidFill>
                  <a:srgbClr val="000000"/>
                </a:solidFill>
                <a:latin typeface="Times New Roman" pitchFamily="18" charset="0"/>
                <a:cs typeface="Times New Roman" pitchFamily="18" charset="0"/>
              </a:rPr>
              <a:t>.</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28857</TotalTime>
  <Words>587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4751</cp:revision>
  <cp:lastPrinted>2023-02-06T06:57:51Z</cp:lastPrinted>
  <dcterms:created xsi:type="dcterms:W3CDTF">2018-03-27T06:03:00Z</dcterms:created>
  <dcterms:modified xsi:type="dcterms:W3CDTF">2025-07-16T08:27:01Z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