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96" y="6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421396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197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a:t>
                      </a:r>
                      <a:r>
                        <a:rPr lang="en-US" baseline="0" dirty="0"/>
                        <a:t>6</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17</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16</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17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 Оңтүстік-шығыстан соққан жел солтүстік-батысқа ауысады, күші 7-12 м/с. Ауа температурасы түнде 16-18, күндіз 31-33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18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17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18</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жаңбыр, ңайзағай</a:t>
            </a:r>
            <a:r>
              <a:rPr lang="kk-KZ" sz="1200" dirty="0">
                <a:solidFill>
                  <a:prstClr val="black"/>
                </a:solidFill>
                <a:latin typeface="Times New Roman" pitchFamily="18" charset="0"/>
                <a:ea typeface="Calibri"/>
                <a:cs typeface="Times New Roman" pitchFamily="18" charset="0"/>
              </a:rPr>
              <a:t>.</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Оң</a:t>
            </a:r>
            <a:r>
              <a:rPr lang="kk-KZ" sz="1200" dirty="0">
                <a:solidFill>
                  <a:prstClr val="black"/>
                </a:solidFill>
                <a:latin typeface="Times New Roman" pitchFamily="18" charset="0"/>
                <a:ea typeface="Calibri"/>
                <a:cs typeface="Times New Roman" pitchFamily="18" charset="0"/>
              </a:rPr>
              <a:t>түстік-шығыстан соғатын ж</a:t>
            </a:r>
            <a:r>
              <a:rPr lang="ru-RU" altLang="ru-RU" sz="1200" dirty="0" err="1">
                <a:latin typeface="Times New Roman" panose="02020603050405020304" pitchFamily="18" charset="0"/>
                <a:ea typeface="Calibri"/>
                <a:cs typeface="Times New Roman" panose="02020603050405020304" pitchFamily="18" charset="0"/>
              </a:rPr>
              <a:t>елдің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бағыты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оңтүстік-батысқа</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ауысады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5</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4370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a:t>
            </a:r>
            <a:r>
              <a:rPr lang="en-US" dirty="0"/>
              <a:t>6</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13549"/>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жоғары</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70</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54</cp:revision>
  <dcterms:modified xsi:type="dcterms:W3CDTF">2025-07-16T07:45:23Z</dcterms:modified>
</cp:coreProperties>
</file>