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8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525110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33-35 градус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426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8040762"/>
              </p:ext>
            </p:extLst>
          </p:nvPr>
        </p:nvGraphicFramePr>
        <p:xfrm>
          <a:off x="4935976" y="4118604"/>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18235</TotalTime>
  <Words>572</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3391</cp:revision>
  <cp:lastPrinted>2021-07-01T03:56:27Z</cp:lastPrinted>
  <dcterms:created xsi:type="dcterms:W3CDTF">2018-03-27T06:03:00Z</dcterms:created>
  <dcterms:modified xsi:type="dcterms:W3CDTF">2025-07-16T07:12:51Z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