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6" d="100"/>
          <a:sy n="96" d="100"/>
        </p:scale>
        <p:origin x="134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17761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33884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1"/>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15 шілде с. 20-ден 16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Бұлттылық, жауын-шашынсыз. Оңтүстік-батыстан 7-12 м/с жел соғады. Ауа температурасы түнде 12-14, күндіз 26-28 градус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17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17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Бұлттылық, жауын-шашынсыз. Оңтүстік-батыстан 9-14 м/с жел соғады. Ауа температурасы 14-16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16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17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42433</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6512</cp:revision>
  <cp:lastPrinted>2025-07-15T07:11:11Z</cp:lastPrinted>
  <dcterms:created xsi:type="dcterms:W3CDTF">2018-03-27T06:03:00Z</dcterms:created>
  <dcterms:modified xsi:type="dcterms:W3CDTF">2025-07-15T07:13:51Z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